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3"/>
  </p:notesMasterIdLst>
  <p:sldIdLst>
    <p:sldId id="256" r:id="rId2"/>
    <p:sldId id="262" r:id="rId3"/>
    <p:sldId id="257" r:id="rId4"/>
    <p:sldId id="270" r:id="rId5"/>
    <p:sldId id="299" r:id="rId6"/>
    <p:sldId id="271" r:id="rId7"/>
    <p:sldId id="300" r:id="rId8"/>
    <p:sldId id="269" r:id="rId9"/>
    <p:sldId id="291" r:id="rId10"/>
    <p:sldId id="272" r:id="rId11"/>
    <p:sldId id="295" r:id="rId12"/>
    <p:sldId id="296" r:id="rId13"/>
    <p:sldId id="284" r:id="rId14"/>
    <p:sldId id="292" r:id="rId15"/>
    <p:sldId id="293" r:id="rId16"/>
    <p:sldId id="297" r:id="rId17"/>
    <p:sldId id="301" r:id="rId18"/>
    <p:sldId id="303" r:id="rId19"/>
    <p:sldId id="302" r:id="rId20"/>
    <p:sldId id="285" r:id="rId21"/>
    <p:sldId id="298" r:id="rId22"/>
  </p:sldIdLst>
  <p:sldSz cx="9144000" cy="6858000" type="screen4x3"/>
  <p:notesSz cx="6669088" cy="99282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2924"/>
    <a:srgbClr val="F13527"/>
    <a:srgbClr val="FC5230"/>
    <a:srgbClr val="8A2A04"/>
    <a:srgbClr val="8C1902"/>
    <a:srgbClr val="8120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7" autoAdjust="0"/>
    <p:restoredTop sz="94660"/>
  </p:normalViewPr>
  <p:slideViewPr>
    <p:cSldViewPr>
      <p:cViewPr varScale="1">
        <p:scale>
          <a:sx n="69" d="100"/>
          <a:sy n="69" d="100"/>
        </p:scale>
        <p:origin x="1236" y="66"/>
      </p:cViewPr>
      <p:guideLst>
        <p:guide orient="horz" pos="2160"/>
        <p:guide pos="2880"/>
      </p:guideLst>
    </p:cSldViewPr>
  </p:slideViewPr>
  <p:notesTextViewPr>
    <p:cViewPr>
      <p:scale>
        <a:sx n="1" d="1"/>
        <a:sy n="1" d="1"/>
      </p:scale>
      <p:origin x="0" y="-39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8135"/>
          </a:xfrm>
          <a:prstGeom prst="rect">
            <a:avLst/>
          </a:prstGeom>
        </p:spPr>
        <p:txBody>
          <a:bodyPr vert="horz" lIns="91440" tIns="45720" rIns="91440" bIns="45720" rtlCol="0"/>
          <a:lstStyle>
            <a:lvl1pPr algn="r">
              <a:defRPr sz="1200"/>
            </a:lvl1pPr>
          </a:lstStyle>
          <a:p>
            <a:fld id="{96CA465E-245B-4B65-B2AC-8DB6C7A3FCC6}" type="datetimeFigureOut">
              <a:rPr lang="en-GB" smtClean="0"/>
              <a:t>17/06/2020</a:t>
            </a:fld>
            <a:endParaRPr lang="en-GB"/>
          </a:p>
        </p:txBody>
      </p:sp>
      <p:sp>
        <p:nvSpPr>
          <p:cNvPr id="4" name="Slide Image Placeholder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958"/>
            <a:ext cx="5335270" cy="3909239"/>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889938"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30091"/>
            <a:ext cx="2889938" cy="498134"/>
          </a:xfrm>
          <a:prstGeom prst="rect">
            <a:avLst/>
          </a:prstGeom>
        </p:spPr>
        <p:txBody>
          <a:bodyPr vert="horz" lIns="91440" tIns="45720" rIns="91440" bIns="45720" rtlCol="0" anchor="b"/>
          <a:lstStyle>
            <a:lvl1pPr algn="r">
              <a:defRPr sz="1200"/>
            </a:lvl1pPr>
          </a:lstStyle>
          <a:p>
            <a:fld id="{E5BA20B2-6042-4A46-A452-6E825C8EEA63}" type="slidenum">
              <a:rPr lang="en-GB" smtClean="0"/>
              <a:t>‹#›</a:t>
            </a:fld>
            <a:endParaRPr lang="en-GB"/>
          </a:p>
        </p:txBody>
      </p:sp>
    </p:spTree>
    <p:extLst>
      <p:ext uri="{BB962C8B-B14F-4D97-AF65-F5344CB8AC3E}">
        <p14:creationId xmlns:p14="http://schemas.microsoft.com/office/powerpoint/2010/main" val="385965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Good morning</a:t>
            </a:r>
            <a:r>
              <a:rPr lang="en-GB" baseline="0" dirty="0" smtClean="0"/>
              <a:t> everyone!  My name is Jack Marks and this year I am the Chairperson of our Student Council which we call The Pupils’ Voice.  This is my third year being part of our Council – I was elected in Year 8 and have enjoyed working to make our school an even better place.  </a:t>
            </a:r>
          </a:p>
          <a:p>
            <a:r>
              <a:rPr lang="en-GB" baseline="0" dirty="0" smtClean="0"/>
              <a:t>We are here today to talk to you about what we have achieved to date, our role in school and how you can stand as a candidate in our upcoming elections to join The Pupils’ Voice.    With me on stage are other members of The Pupils’ Voice and they are going to introduce ourselves…</a:t>
            </a:r>
          </a:p>
          <a:p>
            <a:endParaRPr lang="en-GB" dirty="0"/>
          </a:p>
        </p:txBody>
      </p:sp>
      <p:sp>
        <p:nvSpPr>
          <p:cNvPr id="4" name="Slide Number Placeholder 3"/>
          <p:cNvSpPr>
            <a:spLocks noGrp="1"/>
          </p:cNvSpPr>
          <p:nvPr>
            <p:ph type="sldNum" sz="quarter" idx="10"/>
          </p:nvPr>
        </p:nvSpPr>
        <p:spPr/>
        <p:txBody>
          <a:bodyPr/>
          <a:lstStyle/>
          <a:p>
            <a:fld id="{E5BA20B2-6042-4A46-A452-6E825C8EEA63}" type="slidenum">
              <a:rPr lang="en-GB" smtClean="0"/>
              <a:t>1</a:t>
            </a:fld>
            <a:endParaRPr lang="en-GB"/>
          </a:p>
        </p:txBody>
      </p:sp>
    </p:spTree>
    <p:extLst>
      <p:ext uri="{BB962C8B-B14F-4D97-AF65-F5344CB8AC3E}">
        <p14:creationId xmlns:p14="http://schemas.microsoft.com/office/powerpoint/2010/main" val="1704179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can see from this slide who is currently</a:t>
            </a:r>
            <a:r>
              <a:rPr lang="en-GB" baseline="0" dirty="0" smtClean="0"/>
              <a:t> on our TPV and you have met us this morning!  The big event that we want to talk to you about is our Pupils’ Voice elections which will take place next Thursday.  As I am sure you are all aware this is also the date of our General Election so even though you are 11 or 12 years old you will have the opportunity to vote on Election Day!  Do you have what it takes to be a School Councillor?  Would you consider standing for election?  We need four new members  - one from A1/A2, one from A3 – A5, one from A6 –A8 and one from B1 – B3.  Let’s take a look at the qualities needed for this role.</a:t>
            </a:r>
          </a:p>
          <a:p>
            <a:endParaRPr lang="en-GB" dirty="0"/>
          </a:p>
        </p:txBody>
      </p:sp>
      <p:sp>
        <p:nvSpPr>
          <p:cNvPr id="4" name="Slide Number Placeholder 3"/>
          <p:cNvSpPr>
            <a:spLocks noGrp="1"/>
          </p:cNvSpPr>
          <p:nvPr>
            <p:ph type="sldNum" sz="quarter" idx="10"/>
          </p:nvPr>
        </p:nvSpPr>
        <p:spPr/>
        <p:txBody>
          <a:bodyPr/>
          <a:lstStyle/>
          <a:p>
            <a:fld id="{E5BA20B2-6042-4A46-A452-6E825C8EEA63}" type="slidenum">
              <a:rPr lang="en-GB" smtClean="0"/>
              <a:t>10</a:t>
            </a:fld>
            <a:endParaRPr lang="en-GB"/>
          </a:p>
        </p:txBody>
      </p:sp>
    </p:spTree>
    <p:extLst>
      <p:ext uri="{BB962C8B-B14F-4D97-AF65-F5344CB8AC3E}">
        <p14:creationId xmlns:p14="http://schemas.microsoft.com/office/powerpoint/2010/main" val="1575757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a:t>
            </a:r>
            <a:r>
              <a:rPr lang="en-GB" baseline="0" dirty="0" smtClean="0"/>
              <a:t> stated on the </a:t>
            </a:r>
            <a:r>
              <a:rPr lang="en-GB" baseline="0" dirty="0" err="1" smtClean="0"/>
              <a:t>Powerpoint</a:t>
            </a:r>
            <a:r>
              <a:rPr lang="en-GB" baseline="0" dirty="0" smtClean="0"/>
              <a:t> c</a:t>
            </a:r>
            <a:r>
              <a:rPr lang="en-GB" dirty="0" smtClean="0"/>
              <a:t>andidates</a:t>
            </a:r>
            <a:r>
              <a:rPr lang="en-GB" baseline="0" dirty="0" smtClean="0"/>
              <a:t> for School Council must show evidence of these qualities.  (READ LIST)</a:t>
            </a:r>
            <a:endParaRPr lang="en-GB" dirty="0"/>
          </a:p>
        </p:txBody>
      </p:sp>
      <p:sp>
        <p:nvSpPr>
          <p:cNvPr id="4" name="Slide Number Placeholder 3"/>
          <p:cNvSpPr>
            <a:spLocks noGrp="1"/>
          </p:cNvSpPr>
          <p:nvPr>
            <p:ph type="sldNum" sz="quarter" idx="10"/>
          </p:nvPr>
        </p:nvSpPr>
        <p:spPr/>
        <p:txBody>
          <a:bodyPr/>
          <a:lstStyle/>
          <a:p>
            <a:fld id="{E5BA20B2-6042-4A46-A452-6E825C8EEA63}" type="slidenum">
              <a:rPr lang="en-GB" smtClean="0"/>
              <a:t>11</a:t>
            </a:fld>
            <a:endParaRPr lang="en-GB"/>
          </a:p>
        </p:txBody>
      </p:sp>
    </p:spTree>
    <p:extLst>
      <p:ext uri="{BB962C8B-B14F-4D97-AF65-F5344CB8AC3E}">
        <p14:creationId xmlns:p14="http://schemas.microsoft.com/office/powerpoint/2010/main" val="3815813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BA20B2-6042-4A46-A452-6E825C8EEA63}" type="slidenum">
              <a:rPr lang="en-GB" smtClean="0"/>
              <a:t>12</a:t>
            </a:fld>
            <a:endParaRPr lang="en-GB"/>
          </a:p>
        </p:txBody>
      </p:sp>
    </p:spTree>
    <p:extLst>
      <p:ext uri="{BB962C8B-B14F-4D97-AF65-F5344CB8AC3E}">
        <p14:creationId xmlns:p14="http://schemas.microsoft.com/office/powerpoint/2010/main" val="263149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 Election</a:t>
            </a:r>
            <a:r>
              <a:rPr lang="en-GB" baseline="0" dirty="0" smtClean="0"/>
              <a:t> is a formal process.  Everything has to be carried out precisely as we explain to you here this morning and we keep the evidence of each stage so that it is clear the process is honest.  </a:t>
            </a:r>
            <a:r>
              <a:rPr lang="en-GB" dirty="0" smtClean="0"/>
              <a:t>You have had almost a full term to get to know</a:t>
            </a:r>
            <a:r>
              <a:rPr lang="en-GB" baseline="0" dirty="0" smtClean="0"/>
              <a:t> your peers in your class as well as many other pupils in your year group.  This gives you the opportunity to observe and be aware of those pupils (perhaps, you!) who possess the qualities required for School Council so your vote will be made wisely knowing that your candidate has a lot to offer school.  Your Form Teachers will support you with the process if you would like to stand as a candidate.  We will also be available to answer any questions you may have about the forms and speeches.</a:t>
            </a:r>
            <a:endParaRPr lang="en-GB" dirty="0"/>
          </a:p>
        </p:txBody>
      </p:sp>
      <p:sp>
        <p:nvSpPr>
          <p:cNvPr id="4" name="Slide Number Placeholder 3"/>
          <p:cNvSpPr>
            <a:spLocks noGrp="1"/>
          </p:cNvSpPr>
          <p:nvPr>
            <p:ph type="sldNum" sz="quarter" idx="10"/>
          </p:nvPr>
        </p:nvSpPr>
        <p:spPr/>
        <p:txBody>
          <a:bodyPr/>
          <a:lstStyle/>
          <a:p>
            <a:fld id="{E5BA20B2-6042-4A46-A452-6E825C8EEA63}" type="slidenum">
              <a:rPr lang="en-GB" smtClean="0"/>
              <a:t>13</a:t>
            </a:fld>
            <a:endParaRPr lang="en-GB"/>
          </a:p>
        </p:txBody>
      </p:sp>
    </p:spTree>
    <p:extLst>
      <p:ext uri="{BB962C8B-B14F-4D97-AF65-F5344CB8AC3E}">
        <p14:creationId xmlns:p14="http://schemas.microsoft.com/office/powerpoint/2010/main" val="652574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stand for election you need</a:t>
            </a:r>
            <a:r>
              <a:rPr lang="en-GB" baseline="0" dirty="0" smtClean="0"/>
              <a:t> to complete the scoring form which will be available at the end of assembly today or from your Form Teacher.   You give the completed form to your Form Teacher and in registration this week (Friday is the closing date) each Year 8 Form Class will vote for which three pupils will go forward from their class as candidates.  No more than three pupils can go forward from each class.  If there is a tie between two pupils, then your Form Teacher will ask for a show of hands and the pupil with the most votes will go forward.</a:t>
            </a:r>
            <a:endParaRPr lang="en-GB" dirty="0"/>
          </a:p>
        </p:txBody>
      </p:sp>
      <p:sp>
        <p:nvSpPr>
          <p:cNvPr id="4" name="Slide Number Placeholder 3"/>
          <p:cNvSpPr>
            <a:spLocks noGrp="1"/>
          </p:cNvSpPr>
          <p:nvPr>
            <p:ph type="sldNum" sz="quarter" idx="10"/>
          </p:nvPr>
        </p:nvSpPr>
        <p:spPr/>
        <p:txBody>
          <a:bodyPr/>
          <a:lstStyle/>
          <a:p>
            <a:fld id="{E5BA20B2-6042-4A46-A452-6E825C8EEA63}" type="slidenum">
              <a:rPr lang="en-GB" smtClean="0"/>
              <a:t>14</a:t>
            </a:fld>
            <a:endParaRPr lang="en-GB"/>
          </a:p>
        </p:txBody>
      </p:sp>
    </p:spTree>
    <p:extLst>
      <p:ext uri="{BB962C8B-B14F-4D97-AF65-F5344CB8AC3E}">
        <p14:creationId xmlns:p14="http://schemas.microsoft.com/office/powerpoint/2010/main" val="3372899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the scoring</a:t>
            </a:r>
            <a:r>
              <a:rPr lang="en-GB" baseline="0" dirty="0" smtClean="0"/>
              <a:t> form you have to complete.  Your Form Teacher will help you with the number of Achievement and Behaviour points.</a:t>
            </a:r>
            <a:endParaRPr lang="en-GB" dirty="0"/>
          </a:p>
        </p:txBody>
      </p:sp>
      <p:sp>
        <p:nvSpPr>
          <p:cNvPr id="4" name="Slide Number Placeholder 3"/>
          <p:cNvSpPr>
            <a:spLocks noGrp="1"/>
          </p:cNvSpPr>
          <p:nvPr>
            <p:ph type="sldNum" sz="quarter" idx="10"/>
          </p:nvPr>
        </p:nvSpPr>
        <p:spPr/>
        <p:txBody>
          <a:bodyPr/>
          <a:lstStyle/>
          <a:p>
            <a:fld id="{E5BA20B2-6042-4A46-A452-6E825C8EEA63}" type="slidenum">
              <a:rPr lang="en-GB" smtClean="0"/>
              <a:t>15</a:t>
            </a:fld>
            <a:endParaRPr lang="en-GB"/>
          </a:p>
        </p:txBody>
      </p:sp>
    </p:spTree>
    <p:extLst>
      <p:ext uri="{BB962C8B-B14F-4D97-AF65-F5344CB8AC3E}">
        <p14:creationId xmlns:p14="http://schemas.microsoft.com/office/powerpoint/2010/main" val="1085818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the nomination form which must</a:t>
            </a:r>
            <a:r>
              <a:rPr lang="en-GB" baseline="0" dirty="0" smtClean="0"/>
              <a:t> be completed for each class candidate.  Nominating someone means putting them forward as a candidate for election. So someone from your Form Class can propose a candidate and there has to be seconder – a second person who agrees to the proposal.  Both the proposer and the seconder have to sign their name and then the person they are nominating has to agree to go forward as a candidate by signing their name.</a:t>
            </a:r>
          </a:p>
          <a:p>
            <a:r>
              <a:rPr lang="en-GB" baseline="0" dirty="0" smtClean="0"/>
              <a:t>Your Form Teacher will forward your class’s three nominations to Mrs Kerr by this Friday.  Now we are ready for Stage 2!</a:t>
            </a:r>
            <a:endParaRPr lang="en-GB" dirty="0"/>
          </a:p>
        </p:txBody>
      </p:sp>
      <p:sp>
        <p:nvSpPr>
          <p:cNvPr id="4" name="Slide Number Placeholder 3"/>
          <p:cNvSpPr>
            <a:spLocks noGrp="1"/>
          </p:cNvSpPr>
          <p:nvPr>
            <p:ph type="sldNum" sz="quarter" idx="10"/>
          </p:nvPr>
        </p:nvSpPr>
        <p:spPr/>
        <p:txBody>
          <a:bodyPr/>
          <a:lstStyle/>
          <a:p>
            <a:fld id="{E5BA20B2-6042-4A46-A452-6E825C8EEA63}" type="slidenum">
              <a:rPr lang="en-GB" smtClean="0"/>
              <a:t>16</a:t>
            </a:fld>
            <a:endParaRPr lang="en-GB"/>
          </a:p>
        </p:txBody>
      </p:sp>
    </p:spTree>
    <p:extLst>
      <p:ext uri="{BB962C8B-B14F-4D97-AF65-F5344CB8AC3E}">
        <p14:creationId xmlns:p14="http://schemas.microsoft.com/office/powerpoint/2010/main" val="4131098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Stage</a:t>
            </a:r>
            <a:r>
              <a:rPr lang="en-GB" baseline="0" dirty="0" smtClean="0"/>
              <a:t> 2 will be our Election Day – next Thursday 12 December in the Youth Annexe.  It’s an easy date to remember because of the General Election!   A timetable will be sent out informing which period you go to the Youth Annexe with your class and the other class or classes in your band.  Each of the candidates will give their speech in turn.</a:t>
            </a:r>
            <a:endParaRPr lang="en-GB" dirty="0"/>
          </a:p>
        </p:txBody>
      </p:sp>
      <p:sp>
        <p:nvSpPr>
          <p:cNvPr id="4" name="Slide Number Placeholder 3"/>
          <p:cNvSpPr>
            <a:spLocks noGrp="1"/>
          </p:cNvSpPr>
          <p:nvPr>
            <p:ph type="sldNum" sz="quarter" idx="10"/>
          </p:nvPr>
        </p:nvSpPr>
        <p:spPr/>
        <p:txBody>
          <a:bodyPr/>
          <a:lstStyle/>
          <a:p>
            <a:fld id="{E5BA20B2-6042-4A46-A452-6E825C8EEA63}" type="slidenum">
              <a:rPr lang="en-GB" smtClean="0"/>
              <a:t>17</a:t>
            </a:fld>
            <a:endParaRPr lang="en-GB"/>
          </a:p>
        </p:txBody>
      </p:sp>
    </p:spTree>
    <p:extLst>
      <p:ext uri="{BB962C8B-B14F-4D97-AF65-F5344CB8AC3E}">
        <p14:creationId xmlns:p14="http://schemas.microsoft.com/office/powerpoint/2010/main" val="5775873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Candidate speeches</a:t>
            </a:r>
            <a:r>
              <a:rPr lang="en-GB" sz="1200" baseline="0" dirty="0" smtClean="0"/>
              <a:t> should last for </a:t>
            </a:r>
            <a:r>
              <a:rPr lang="en-GB" sz="1200" dirty="0" smtClean="0"/>
              <a:t>2 minutes maximum</a:t>
            </a:r>
          </a:p>
          <a:p>
            <a:r>
              <a:rPr lang="en-GB" sz="1200" dirty="0" smtClean="0"/>
              <a:t>They</a:t>
            </a:r>
            <a:r>
              <a:rPr lang="en-GB" sz="1200" baseline="0" dirty="0" smtClean="0"/>
              <a:t> m</a:t>
            </a:r>
            <a:r>
              <a:rPr lang="en-GB" sz="1200" dirty="0" smtClean="0"/>
              <a:t>ust include EVIDENCE  / EXAMPLES of why you would be a good school councillor e.g. membership of teams, previous experience of group work / leadership like the Eco Committee, volunteering work, helping others through charity as well</a:t>
            </a:r>
            <a:r>
              <a:rPr lang="en-GB" sz="1200" baseline="0" dirty="0" smtClean="0"/>
              <a:t> as your personal qualities.  Remember being a Council Member is </a:t>
            </a:r>
            <a:r>
              <a:rPr lang="en-GB" sz="1200" dirty="0" smtClean="0"/>
              <a:t>NOT a chance to promise you will get chips on the Canteen menu every day</a:t>
            </a:r>
            <a:r>
              <a:rPr lang="en-GB" sz="1200" baseline="0" dirty="0" smtClean="0"/>
              <a:t> or do away with homework!  </a:t>
            </a:r>
            <a:endParaRPr lang="en-GB" sz="1200" dirty="0" smtClean="0"/>
          </a:p>
          <a:p>
            <a:endParaRPr lang="en-GB" dirty="0"/>
          </a:p>
        </p:txBody>
      </p:sp>
      <p:sp>
        <p:nvSpPr>
          <p:cNvPr id="4" name="Slide Number Placeholder 3"/>
          <p:cNvSpPr>
            <a:spLocks noGrp="1"/>
          </p:cNvSpPr>
          <p:nvPr>
            <p:ph type="sldNum" sz="quarter" idx="10"/>
          </p:nvPr>
        </p:nvSpPr>
        <p:spPr/>
        <p:txBody>
          <a:bodyPr/>
          <a:lstStyle/>
          <a:p>
            <a:fld id="{E5BA20B2-6042-4A46-A452-6E825C8EEA63}" type="slidenum">
              <a:rPr lang="en-GB" smtClean="0"/>
              <a:t>18</a:t>
            </a:fld>
            <a:endParaRPr lang="en-GB"/>
          </a:p>
        </p:txBody>
      </p:sp>
    </p:spTree>
    <p:extLst>
      <p:ext uri="{BB962C8B-B14F-4D97-AF65-F5344CB8AC3E}">
        <p14:creationId xmlns:p14="http://schemas.microsoft.com/office/powerpoint/2010/main" val="3628666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Next there will be a vote by secret ballot.  This means that you will be given a slip of paper with the names of all the candidates and you will put an ‘X’ by the candidate of your choice.  Then you fold the paper and place it in the ballot box.  The TPV reserve the right to withdraw a candidate if they agree that a candidate does not fulfil the criteria for a Council member.</a:t>
            </a:r>
            <a:endParaRPr lang="en-GB" dirty="0" smtClean="0"/>
          </a:p>
          <a:p>
            <a:endParaRPr lang="en-GB" dirty="0"/>
          </a:p>
        </p:txBody>
      </p:sp>
      <p:sp>
        <p:nvSpPr>
          <p:cNvPr id="4" name="Slide Number Placeholder 3"/>
          <p:cNvSpPr>
            <a:spLocks noGrp="1"/>
          </p:cNvSpPr>
          <p:nvPr>
            <p:ph type="sldNum" sz="quarter" idx="10"/>
          </p:nvPr>
        </p:nvSpPr>
        <p:spPr/>
        <p:txBody>
          <a:bodyPr/>
          <a:lstStyle/>
          <a:p>
            <a:fld id="{E5BA20B2-6042-4A46-A452-6E825C8EEA63}" type="slidenum">
              <a:rPr lang="en-GB" smtClean="0"/>
              <a:t>19</a:t>
            </a:fld>
            <a:endParaRPr lang="en-GB"/>
          </a:p>
        </p:txBody>
      </p:sp>
    </p:spTree>
    <p:extLst>
      <p:ext uri="{BB962C8B-B14F-4D97-AF65-F5344CB8AC3E}">
        <p14:creationId xmlns:p14="http://schemas.microsoft.com/office/powerpoint/2010/main" val="902407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Many of you will have come from Primary</a:t>
            </a:r>
            <a:r>
              <a:rPr lang="en-GB" baseline="0" dirty="0" smtClean="0"/>
              <a:t> Schools where there is a School Council so you will be aware of our role in school.  Put your hand up if there was a school council in your Primary School.  Thank you!  Hands down.  Now put your hand up if you were a member of your Primary School </a:t>
            </a:r>
            <a:r>
              <a:rPr lang="en-GB" baseline="0" dirty="0" err="1" smtClean="0"/>
              <a:t>School</a:t>
            </a:r>
            <a:r>
              <a:rPr lang="en-GB" baseline="0" dirty="0" smtClean="0"/>
              <a:t> Council.  It’s good to see that lots of you were involved in School Councils!  Thank you – you can put your hands down.</a:t>
            </a:r>
            <a:endParaRPr lang="en-GB" dirty="0"/>
          </a:p>
        </p:txBody>
      </p:sp>
      <p:sp>
        <p:nvSpPr>
          <p:cNvPr id="4" name="Slide Number Placeholder 3"/>
          <p:cNvSpPr>
            <a:spLocks noGrp="1"/>
          </p:cNvSpPr>
          <p:nvPr>
            <p:ph type="sldNum" sz="quarter" idx="10"/>
          </p:nvPr>
        </p:nvSpPr>
        <p:spPr/>
        <p:txBody>
          <a:bodyPr/>
          <a:lstStyle/>
          <a:p>
            <a:fld id="{E5BA20B2-6042-4A46-A452-6E825C8EEA63}" type="slidenum">
              <a:rPr lang="en-GB" smtClean="0"/>
              <a:t>2</a:t>
            </a:fld>
            <a:endParaRPr lang="en-GB"/>
          </a:p>
        </p:txBody>
      </p:sp>
    </p:spTree>
    <p:extLst>
      <p:ext uri="{BB962C8B-B14F-4D97-AF65-F5344CB8AC3E}">
        <p14:creationId xmlns:p14="http://schemas.microsoft.com/office/powerpoint/2010/main" val="3154078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TPV will count the votes and if time permits, will announce the results before you go to class.  If this is not possible, it will be announced in assembly the following week.  We are excited about our Year 8 elections and hope that many of you will put yourselves forward as candidates!  Don’t forget to collect your points form from us before you leave if you would like to stand.</a:t>
            </a:r>
            <a:endParaRPr lang="en-GB" dirty="0"/>
          </a:p>
        </p:txBody>
      </p:sp>
      <p:sp>
        <p:nvSpPr>
          <p:cNvPr id="4" name="Slide Number Placeholder 3"/>
          <p:cNvSpPr>
            <a:spLocks noGrp="1"/>
          </p:cNvSpPr>
          <p:nvPr>
            <p:ph type="sldNum" sz="quarter" idx="10"/>
          </p:nvPr>
        </p:nvSpPr>
        <p:spPr/>
        <p:txBody>
          <a:bodyPr/>
          <a:lstStyle/>
          <a:p>
            <a:fld id="{E5BA20B2-6042-4A46-A452-6E825C8EEA63}" type="slidenum">
              <a:rPr lang="en-GB" smtClean="0"/>
              <a:t>20</a:t>
            </a:fld>
            <a:endParaRPr lang="en-GB"/>
          </a:p>
        </p:txBody>
      </p:sp>
    </p:spTree>
    <p:extLst>
      <p:ext uri="{BB962C8B-B14F-4D97-AF65-F5344CB8AC3E}">
        <p14:creationId xmlns:p14="http://schemas.microsoft.com/office/powerpoint/2010/main" val="3583082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Remember Your School Council needs</a:t>
            </a:r>
            <a:r>
              <a:rPr lang="en-GB" baseline="0" dirty="0" smtClean="0"/>
              <a:t> YOU!  Thank you for listening</a:t>
            </a:r>
            <a:endParaRPr lang="en-GB" dirty="0"/>
          </a:p>
        </p:txBody>
      </p:sp>
      <p:sp>
        <p:nvSpPr>
          <p:cNvPr id="4" name="Slide Number Placeholder 3"/>
          <p:cNvSpPr>
            <a:spLocks noGrp="1"/>
          </p:cNvSpPr>
          <p:nvPr>
            <p:ph type="sldNum" sz="quarter" idx="10"/>
          </p:nvPr>
        </p:nvSpPr>
        <p:spPr/>
        <p:txBody>
          <a:bodyPr/>
          <a:lstStyle/>
          <a:p>
            <a:fld id="{E5BA20B2-6042-4A46-A452-6E825C8EEA63}" type="slidenum">
              <a:rPr lang="en-GB" smtClean="0"/>
              <a:t>21</a:t>
            </a:fld>
            <a:endParaRPr lang="en-GB"/>
          </a:p>
        </p:txBody>
      </p:sp>
    </p:spTree>
    <p:extLst>
      <p:ext uri="{BB962C8B-B14F-4D97-AF65-F5344CB8AC3E}">
        <p14:creationId xmlns:p14="http://schemas.microsoft.com/office/powerpoint/2010/main" val="4275444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Why do we have</a:t>
            </a:r>
            <a:r>
              <a:rPr lang="en-GB" baseline="0" dirty="0" smtClean="0"/>
              <a:t> a School Council?  You can see our aims on the screen.  We know we have a great school here at LJHS but we are always thinking about what we can do to make it even greater!  We want to listen to what you think about school issues and be able to respond to your ideas and opinions.</a:t>
            </a:r>
            <a:endParaRPr lang="en-GB" dirty="0"/>
          </a:p>
        </p:txBody>
      </p:sp>
      <p:sp>
        <p:nvSpPr>
          <p:cNvPr id="4" name="Slide Number Placeholder 3"/>
          <p:cNvSpPr>
            <a:spLocks noGrp="1"/>
          </p:cNvSpPr>
          <p:nvPr>
            <p:ph type="sldNum" sz="quarter" idx="10"/>
          </p:nvPr>
        </p:nvSpPr>
        <p:spPr/>
        <p:txBody>
          <a:bodyPr/>
          <a:lstStyle/>
          <a:p>
            <a:fld id="{E5BA20B2-6042-4A46-A452-6E825C8EEA63}" type="slidenum">
              <a:rPr lang="en-GB" smtClean="0"/>
              <a:t>3</a:t>
            </a:fld>
            <a:endParaRPr lang="en-GB"/>
          </a:p>
        </p:txBody>
      </p:sp>
    </p:spTree>
    <p:extLst>
      <p:ext uri="{BB962C8B-B14F-4D97-AF65-F5344CB8AC3E}">
        <p14:creationId xmlns:p14="http://schemas.microsoft.com/office/powerpoint/2010/main" val="3980491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School</a:t>
            </a:r>
            <a:r>
              <a:rPr lang="en-GB" baseline="0" dirty="0" smtClean="0"/>
              <a:t> Council is FOR pupils to give them a voice in matters and issues of school life.  It is run by pupils – Jack Marks is our Chairperson and he leads our meetings.  Luke </a:t>
            </a:r>
            <a:r>
              <a:rPr lang="en-GB" baseline="0" dirty="0" err="1" smtClean="0"/>
              <a:t>Teggart</a:t>
            </a:r>
            <a:r>
              <a:rPr lang="en-GB" baseline="0" dirty="0" smtClean="0"/>
              <a:t> is our Secretary and he takes the minutes of our meetings.   After our meetings we regularly share what we have discussed with the Principal.  Mrs Kerr is our Link Teacher and she supports us in what we do.  </a:t>
            </a:r>
            <a:endParaRPr lang="en-GB" dirty="0"/>
          </a:p>
        </p:txBody>
      </p:sp>
      <p:sp>
        <p:nvSpPr>
          <p:cNvPr id="4" name="Slide Number Placeholder 3"/>
          <p:cNvSpPr>
            <a:spLocks noGrp="1"/>
          </p:cNvSpPr>
          <p:nvPr>
            <p:ph type="sldNum" sz="quarter" idx="10"/>
          </p:nvPr>
        </p:nvSpPr>
        <p:spPr/>
        <p:txBody>
          <a:bodyPr/>
          <a:lstStyle/>
          <a:p>
            <a:fld id="{E5BA20B2-6042-4A46-A452-6E825C8EEA63}" type="slidenum">
              <a:rPr lang="en-GB" smtClean="0"/>
              <a:t>4</a:t>
            </a:fld>
            <a:endParaRPr lang="en-GB"/>
          </a:p>
        </p:txBody>
      </p:sp>
    </p:spTree>
    <p:extLst>
      <p:ext uri="{BB962C8B-B14F-4D97-AF65-F5344CB8AC3E}">
        <p14:creationId xmlns:p14="http://schemas.microsoft.com/office/powerpoint/2010/main" val="3322809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Pupils’ Voice is NOT</a:t>
            </a:r>
            <a:r>
              <a:rPr lang="en-GB" baseline="0" dirty="0" smtClean="0"/>
              <a:t> a place where we go to moan and complain about aspects of school life and we are definitely NOT in charge of the school!</a:t>
            </a:r>
            <a:endParaRPr lang="en-GB" dirty="0"/>
          </a:p>
        </p:txBody>
      </p:sp>
      <p:sp>
        <p:nvSpPr>
          <p:cNvPr id="4" name="Slide Number Placeholder 3"/>
          <p:cNvSpPr>
            <a:spLocks noGrp="1"/>
          </p:cNvSpPr>
          <p:nvPr>
            <p:ph type="sldNum" sz="quarter" idx="10"/>
          </p:nvPr>
        </p:nvSpPr>
        <p:spPr/>
        <p:txBody>
          <a:bodyPr/>
          <a:lstStyle/>
          <a:p>
            <a:fld id="{E5BA20B2-6042-4A46-A452-6E825C8EEA63}" type="slidenum">
              <a:rPr lang="en-GB" smtClean="0"/>
              <a:t>5</a:t>
            </a:fld>
            <a:endParaRPr lang="en-GB"/>
          </a:p>
        </p:txBody>
      </p:sp>
    </p:spTree>
    <p:extLst>
      <p:ext uri="{BB962C8B-B14F-4D97-AF65-F5344CB8AC3E}">
        <p14:creationId xmlns:p14="http://schemas.microsoft.com/office/powerpoint/2010/main" val="1954426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Rather</a:t>
            </a:r>
            <a:r>
              <a:rPr lang="en-GB" baseline="0" dirty="0" smtClean="0"/>
              <a:t> it is an opportunity to have our voice heard, working alongside our teachers., who give so much at LJHS, to help us have lots of positive learning experiences.  We are working together bringing forward opinions and ideas to further improve our school.</a:t>
            </a:r>
            <a:endParaRPr lang="en-GB" dirty="0"/>
          </a:p>
        </p:txBody>
      </p:sp>
      <p:sp>
        <p:nvSpPr>
          <p:cNvPr id="4" name="Slide Number Placeholder 3"/>
          <p:cNvSpPr>
            <a:spLocks noGrp="1"/>
          </p:cNvSpPr>
          <p:nvPr>
            <p:ph type="sldNum" sz="quarter" idx="10"/>
          </p:nvPr>
        </p:nvSpPr>
        <p:spPr/>
        <p:txBody>
          <a:bodyPr/>
          <a:lstStyle/>
          <a:p>
            <a:fld id="{E5BA20B2-6042-4A46-A452-6E825C8EEA63}" type="slidenum">
              <a:rPr lang="en-GB" smtClean="0"/>
              <a:t>6</a:t>
            </a:fld>
            <a:endParaRPr lang="en-GB"/>
          </a:p>
        </p:txBody>
      </p:sp>
    </p:spTree>
    <p:extLst>
      <p:ext uri="{BB962C8B-B14F-4D97-AF65-F5344CB8AC3E}">
        <p14:creationId xmlns:p14="http://schemas.microsoft.com/office/powerpoint/2010/main" val="2944795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make it very clear that</a:t>
            </a:r>
            <a:r>
              <a:rPr lang="en-GB" baseline="0" dirty="0" smtClean="0"/>
              <a:t> we are working together for everyone’s benefit.  It is never about making anyone feel excluded or isolated.   At LJHS re recognise that everyone has the right to feel respected, care for and equal and we take our mission statement very seriously.</a:t>
            </a:r>
            <a:endParaRPr lang="en-GB" dirty="0"/>
          </a:p>
        </p:txBody>
      </p:sp>
      <p:sp>
        <p:nvSpPr>
          <p:cNvPr id="4" name="Slide Number Placeholder 3"/>
          <p:cNvSpPr>
            <a:spLocks noGrp="1"/>
          </p:cNvSpPr>
          <p:nvPr>
            <p:ph type="sldNum" sz="quarter" idx="10"/>
          </p:nvPr>
        </p:nvSpPr>
        <p:spPr/>
        <p:txBody>
          <a:bodyPr/>
          <a:lstStyle/>
          <a:p>
            <a:fld id="{E5BA20B2-6042-4A46-A452-6E825C8EEA63}" type="slidenum">
              <a:rPr lang="en-GB" smtClean="0"/>
              <a:t>7</a:t>
            </a:fld>
            <a:endParaRPr lang="en-GB"/>
          </a:p>
        </p:txBody>
      </p:sp>
    </p:spTree>
    <p:extLst>
      <p:ext uri="{BB962C8B-B14F-4D97-AF65-F5344CB8AC3E}">
        <p14:creationId xmlns:p14="http://schemas.microsoft.com/office/powerpoint/2010/main" val="4241863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As school councillors we are kept busy.  We meet together every month for two periods.  Jack, as Chairperson, and Mrs Kerr agree the agenda for the meeting.  As we move through the agenda, each member has an opportunity to give their opinion and pass on the opinions of the pupils they represent.  At these meetings we plan for events – this assembly, organising the Year 8 elections, preparing for Class Councils and also at times draw up surveys to gauge the opinions and ideas of as many pupils as possible.  It is also about looking at feedback from Class Councils and surveys and deciding what we want to bring to our School Leadership Team (Mr McCoy, Mr Thompson, Miss Osborne, Mr Guy and Mrs Kerr) for consideration.  Sometimes Mrs Kerr will bring requests from our School Leadership Team meetings to ask our opinion or to ask us to complete a survey with pupils on a certain matter.  </a:t>
            </a:r>
            <a:endParaRPr lang="en-GB" dirty="0"/>
          </a:p>
        </p:txBody>
      </p:sp>
      <p:sp>
        <p:nvSpPr>
          <p:cNvPr id="4" name="Slide Number Placeholder 3"/>
          <p:cNvSpPr>
            <a:spLocks noGrp="1"/>
          </p:cNvSpPr>
          <p:nvPr>
            <p:ph type="sldNum" sz="quarter" idx="10"/>
          </p:nvPr>
        </p:nvSpPr>
        <p:spPr/>
        <p:txBody>
          <a:bodyPr/>
          <a:lstStyle/>
          <a:p>
            <a:fld id="{E5BA20B2-6042-4A46-A452-6E825C8EEA63}" type="slidenum">
              <a:rPr lang="en-GB" smtClean="0"/>
              <a:t>8</a:t>
            </a:fld>
            <a:endParaRPr lang="en-GB"/>
          </a:p>
        </p:txBody>
      </p:sp>
    </p:spTree>
    <p:extLst>
      <p:ext uri="{BB962C8B-B14F-4D97-AF65-F5344CB8AC3E}">
        <p14:creationId xmlns:p14="http://schemas.microsoft.com/office/powerpoint/2010/main" val="1755292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a:t>
            </a:r>
            <a:r>
              <a:rPr lang="en-GB" baseline="0" dirty="0" smtClean="0"/>
              <a:t> are some examples of changes which have been brought about by our TPV:</a:t>
            </a:r>
          </a:p>
          <a:p>
            <a:r>
              <a:rPr lang="en-GB" baseline="0" dirty="0" smtClean="0"/>
              <a:t>We give our feedback on school policies and procedures </a:t>
            </a:r>
          </a:p>
          <a:p>
            <a:r>
              <a:rPr lang="en-GB" baseline="0" dirty="0" smtClean="0"/>
              <a:t>We attended a Positive Mental Health &amp; Awareness Fayre with all the other schools in our Craigavon Area Learning Community at Craigavon Civic Centre over two years ago and from then  we have hosted annually a Year 10 Positive Mental Health &amp; Awareness Day in Term 2 supported by Reach Mentoring, Aspire and Study Seed.</a:t>
            </a:r>
          </a:p>
          <a:p>
            <a:r>
              <a:rPr lang="en-GB" baseline="0" dirty="0" smtClean="0"/>
              <a:t>Last year was our first year of Class Councils which serves several positive functions.  It helps to build relationships with our Form Class and Form Teacher; Form Prefects have the opportunity to develop their leadership skills; all pupils have the opportunity to say what they think on school matters and bring new ideas and suggestions to the table.  You have already experienced one Class Council this term.  They are held once a term.</a:t>
            </a:r>
          </a:p>
          <a:p>
            <a:endParaRPr lang="en-GB" baseline="0" dirty="0" smtClean="0"/>
          </a:p>
          <a:p>
            <a:r>
              <a:rPr lang="en-GB" baseline="0" dirty="0" smtClean="0"/>
              <a:t>Just this year we took a survey with many pupils in regards to having an option of </a:t>
            </a:r>
            <a:r>
              <a:rPr lang="en-GB" baseline="0" dirty="0" err="1" smtClean="0"/>
              <a:t>breaktime</a:t>
            </a:r>
            <a:r>
              <a:rPr lang="en-GB" baseline="0" dirty="0" smtClean="0"/>
              <a:t> in the canteen – would anyone like it?  What foods would they like to see on the menu?  What would the costings be?  Would it be affordable for pupils?  We liaised with Mrs Banks our canteen chief cook and we met with the lady who is her boss at the Education Authority to show them the outcomes of our survey.  It was agreed that there was sufficient interest in </a:t>
            </a:r>
            <a:r>
              <a:rPr lang="en-GB" baseline="0" dirty="0" err="1" smtClean="0"/>
              <a:t>breaktime</a:t>
            </a:r>
            <a:r>
              <a:rPr lang="en-GB" baseline="0" dirty="0" smtClean="0"/>
              <a:t> and from 4 November this year there is now break available in the canteen and so far it is going well.</a:t>
            </a:r>
            <a:endParaRPr lang="en-GB" dirty="0"/>
          </a:p>
        </p:txBody>
      </p:sp>
      <p:sp>
        <p:nvSpPr>
          <p:cNvPr id="4" name="Slide Number Placeholder 3"/>
          <p:cNvSpPr>
            <a:spLocks noGrp="1"/>
          </p:cNvSpPr>
          <p:nvPr>
            <p:ph type="sldNum" sz="quarter" idx="10"/>
          </p:nvPr>
        </p:nvSpPr>
        <p:spPr/>
        <p:txBody>
          <a:bodyPr/>
          <a:lstStyle/>
          <a:p>
            <a:fld id="{E5BA20B2-6042-4A46-A452-6E825C8EEA63}" type="slidenum">
              <a:rPr lang="en-GB" smtClean="0"/>
              <a:t>9</a:t>
            </a:fld>
            <a:endParaRPr lang="en-GB"/>
          </a:p>
        </p:txBody>
      </p:sp>
    </p:spTree>
    <p:extLst>
      <p:ext uri="{BB962C8B-B14F-4D97-AF65-F5344CB8AC3E}">
        <p14:creationId xmlns:p14="http://schemas.microsoft.com/office/powerpoint/2010/main" val="374296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7"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8"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p:nvSpPr>
            <p:cNvPr id="9"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useBgFill="1">
          <p:nvSpPr>
            <p:cNvPr id="10"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Date Placeholder 3"/>
          <p:cNvSpPr>
            <a:spLocks noGrp="1"/>
          </p:cNvSpPr>
          <p:nvPr>
            <p:ph type="dt" sz="half" idx="10"/>
          </p:nvPr>
        </p:nvSpPr>
        <p:spPr/>
        <p:txBody>
          <a:bodyPr/>
          <a:lstStyle>
            <a:lvl1pPr>
              <a:defRPr/>
            </a:lvl1pPr>
          </a:lstStyle>
          <a:p>
            <a:pPr>
              <a:defRPr/>
            </a:pPr>
            <a:fld id="{1C3EA224-D972-4FDC-AA9F-5C9A8BB44F89}" type="datetimeFigureOut">
              <a:rPr lang="en-GB"/>
              <a:pPr>
                <a:defRPr/>
              </a:pPr>
              <a:t>17/06/2020</a:t>
            </a:fld>
            <a:endParaRPr lang="en-GB"/>
          </a:p>
        </p:txBody>
      </p:sp>
      <p:sp>
        <p:nvSpPr>
          <p:cNvPr id="12" name="Footer Placeholder 4"/>
          <p:cNvSpPr>
            <a:spLocks noGrp="1"/>
          </p:cNvSpPr>
          <p:nvPr>
            <p:ph type="ftr" sz="quarter" idx="11"/>
          </p:nvPr>
        </p:nvSpPr>
        <p:spPr/>
        <p:txBody>
          <a:bodyPr/>
          <a:lstStyle>
            <a:lvl1pPr>
              <a:defRPr/>
            </a:lvl1pPr>
          </a:lstStyle>
          <a:p>
            <a:pPr>
              <a:defRPr/>
            </a:pPr>
            <a:endParaRPr lang="en-GB"/>
          </a:p>
        </p:txBody>
      </p:sp>
      <p:sp>
        <p:nvSpPr>
          <p:cNvPr id="13" name="Slide Number Placeholder 5"/>
          <p:cNvSpPr>
            <a:spLocks noGrp="1"/>
          </p:cNvSpPr>
          <p:nvPr>
            <p:ph type="sldNum" sz="quarter" idx="12"/>
          </p:nvPr>
        </p:nvSpPr>
        <p:spPr/>
        <p:txBody>
          <a:bodyPr/>
          <a:lstStyle>
            <a:lvl1pPr>
              <a:defRPr/>
            </a:lvl1pPr>
          </a:lstStyle>
          <a:p>
            <a:pPr>
              <a:defRPr/>
            </a:pPr>
            <a:fld id="{3AF17A3A-A15E-4AFD-8044-852C1E2C6B0C}"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A812B09-77BB-43AE-A400-1D2CFAC3F0BE}" type="datetimeFigureOut">
              <a:rPr lang="en-GB"/>
              <a:pPr>
                <a:defRPr/>
              </a:pPr>
              <a:t>17/06/2020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08DBC81-2E5E-4DB1-B1B2-F262BB5D6C23}"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7"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8"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p:nvSpPr>
            <p:cNvPr id="9"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useBgFill="1">
          <p:nvSpPr>
            <p:cNvPr id="1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3"/>
          <p:cNvSpPr>
            <a:spLocks noGrp="1"/>
          </p:cNvSpPr>
          <p:nvPr>
            <p:ph type="dt" sz="half" idx="10"/>
          </p:nvPr>
        </p:nvSpPr>
        <p:spPr/>
        <p:txBody>
          <a:bodyPr/>
          <a:lstStyle>
            <a:lvl1pPr>
              <a:defRPr/>
            </a:lvl1pPr>
          </a:lstStyle>
          <a:p>
            <a:pPr>
              <a:defRPr/>
            </a:pPr>
            <a:fld id="{1555C893-D12C-4531-AFAF-46BA6BD3EB9D}" type="datetimeFigureOut">
              <a:rPr lang="en-GB"/>
              <a:pPr>
                <a:defRPr/>
              </a:pPr>
              <a:t>17/06/2020</a:t>
            </a:fld>
            <a:endParaRPr lang="en-GB"/>
          </a:p>
        </p:txBody>
      </p:sp>
      <p:sp>
        <p:nvSpPr>
          <p:cNvPr id="12" name="Footer Placeholder 4"/>
          <p:cNvSpPr>
            <a:spLocks noGrp="1"/>
          </p:cNvSpPr>
          <p:nvPr>
            <p:ph type="ftr" sz="quarter" idx="11"/>
          </p:nvPr>
        </p:nvSpPr>
        <p:spPr/>
        <p:txBody>
          <a:bodyPr/>
          <a:lstStyle>
            <a:lvl1pPr>
              <a:defRPr/>
            </a:lvl1pPr>
          </a:lstStyle>
          <a:p>
            <a:pPr>
              <a:defRPr/>
            </a:pPr>
            <a:endParaRPr lang="en-GB"/>
          </a:p>
        </p:txBody>
      </p:sp>
      <p:sp>
        <p:nvSpPr>
          <p:cNvPr id="13" name="Slide Number Placeholder 5"/>
          <p:cNvSpPr>
            <a:spLocks noGrp="1"/>
          </p:cNvSpPr>
          <p:nvPr>
            <p:ph type="sldNum" sz="quarter" idx="12"/>
          </p:nvPr>
        </p:nvSpPr>
        <p:spPr/>
        <p:txBody>
          <a:bodyPr/>
          <a:lstStyle>
            <a:lvl1pPr>
              <a:defRPr/>
            </a:lvl1pPr>
          </a:lstStyle>
          <a:p>
            <a:pPr>
              <a:defRPr/>
            </a:pPr>
            <a:fld id="{BC003686-3C80-4BC8-A105-F4E06018493B}"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E440423-E1F3-4D55-B7D6-6CE70AE92680}" type="datetimeFigureOut">
              <a:rPr lang="en-GB"/>
              <a:pPr>
                <a:defRPr/>
              </a:pPr>
              <a:t>17/06/2020</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352A0DD-B1B4-4DED-8DE5-F5723937A395}"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86927F91-B136-4EDD-82EB-29B615BC790F}" type="datetimeFigureOut">
              <a:rPr lang="en-GB"/>
              <a:pPr>
                <a:defRPr/>
              </a:pPr>
              <a:t>17/06/2020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A12A267-8AE9-443A-982D-2054D772BE9F}"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14"/>
          <p:cNvSpPr>
            <a:spLocks/>
          </p:cNvSpPr>
          <p:nvPr/>
        </p:nvSpPr>
        <p:spPr bwMode="hidden">
          <a:xfrm>
            <a:off x="6046788" y="4203700"/>
            <a:ext cx="2876550" cy="71437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6" name="Freeform 18"/>
          <p:cNvSpPr>
            <a:spLocks/>
          </p:cNvSpPr>
          <p:nvPr/>
        </p:nvSpPr>
        <p:spPr bwMode="hidden">
          <a:xfrm>
            <a:off x="2619375" y="4075113"/>
            <a:ext cx="5545138" cy="850900"/>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7" name="Freeform 22"/>
          <p:cNvSpPr>
            <a:spLocks/>
          </p:cNvSpPr>
          <p:nvPr/>
        </p:nvSpPr>
        <p:spPr bwMode="hidden">
          <a:xfrm>
            <a:off x="2828925" y="4087813"/>
            <a:ext cx="5467350" cy="77470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p:nvSpPr>
          <p:cNvPr id="8" name="Freeform 26"/>
          <p:cNvSpPr>
            <a:spLocks/>
          </p:cNvSpPr>
          <p:nvPr/>
        </p:nvSpPr>
        <p:spPr bwMode="hidden">
          <a:xfrm>
            <a:off x="5610225" y="4073525"/>
            <a:ext cx="3306763" cy="652463"/>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useBgFill="1">
        <p:nvSpPr>
          <p:cNvPr id="9" name="Freeform 10"/>
          <p:cNvSpPr>
            <a:spLocks/>
          </p:cNvSpPr>
          <p:nvPr/>
        </p:nvSpPr>
        <p:spPr bwMode="hidden">
          <a:xfrm>
            <a:off x="211138" y="4059238"/>
            <a:ext cx="8723312" cy="132873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p:txBody>
          <a:bodyPr/>
          <a:lstStyle>
            <a:lvl1pPr>
              <a:defRPr/>
            </a:lvl1pPr>
          </a:lstStyle>
          <a:p>
            <a:pPr>
              <a:defRPr/>
            </a:pPr>
            <a:fld id="{DA8F83CC-4E35-4013-8BA8-4C18E682298B}" type="datetimeFigureOut">
              <a:rPr lang="en-GB"/>
              <a:pPr>
                <a:defRPr/>
              </a:pPr>
              <a:t>17/06/2020</a:t>
            </a:fld>
            <a:endParaRPr lang="en-GB"/>
          </a:p>
        </p:txBody>
      </p:sp>
      <p:sp>
        <p:nvSpPr>
          <p:cNvPr id="11" name="Footer Placeholder 4"/>
          <p:cNvSpPr>
            <a:spLocks noGrp="1"/>
          </p:cNvSpPr>
          <p:nvPr>
            <p:ph type="ftr" sz="quarter" idx="11"/>
          </p:nvPr>
        </p:nvSpPr>
        <p:spPr/>
        <p:txBody>
          <a:bodyPr/>
          <a:lstStyle>
            <a:lvl1pPr>
              <a:defRPr/>
            </a:lvl1pPr>
          </a:lstStyle>
          <a:p>
            <a:pPr>
              <a:defRPr/>
            </a:pPr>
            <a:endParaRPr lang="en-GB"/>
          </a:p>
        </p:txBody>
      </p:sp>
      <p:sp>
        <p:nvSpPr>
          <p:cNvPr id="12" name="Slide Number Placeholder 5"/>
          <p:cNvSpPr>
            <a:spLocks noGrp="1"/>
          </p:cNvSpPr>
          <p:nvPr>
            <p:ph type="sldNum" sz="quarter" idx="12"/>
          </p:nvPr>
        </p:nvSpPr>
        <p:spPr/>
        <p:txBody>
          <a:bodyPr/>
          <a:lstStyle>
            <a:lvl1pPr>
              <a:defRPr/>
            </a:lvl1pPr>
          </a:lstStyle>
          <a:p>
            <a:pPr>
              <a:defRPr/>
            </a:pPr>
            <a:fld id="{10011242-19C8-451D-90B7-48419BA18746}"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fld id="{641916DF-6016-46D8-B943-6DE0CA8E02CC}" type="datetimeFigureOut">
              <a:rPr lang="en-GB"/>
              <a:pPr>
                <a:defRPr/>
              </a:pPr>
              <a:t>17/06/2020</a:t>
            </a:fld>
            <a:endParaRPr lang="en-GB"/>
          </a:p>
        </p:txBody>
      </p:sp>
      <p:sp>
        <p:nvSpPr>
          <p:cNvPr id="6" name="Footer Placeholder 4"/>
          <p:cNvSpPr>
            <a:spLocks noGrp="1"/>
          </p:cNvSpPr>
          <p:nvPr>
            <p:ph type="ftr" sz="quarter" idx="16"/>
          </p:nvPr>
        </p:nvSpPr>
        <p:spPr/>
        <p:txBody>
          <a:bodyPr/>
          <a:lstStyle>
            <a:lvl1pPr>
              <a:defRPr/>
            </a:lvl1pPr>
          </a:lstStyle>
          <a:p>
            <a:pPr>
              <a:defRPr/>
            </a:pPr>
            <a:endParaRPr lang="en-GB"/>
          </a:p>
        </p:txBody>
      </p:sp>
      <p:sp>
        <p:nvSpPr>
          <p:cNvPr id="7" name="Slide Number Placeholder 5"/>
          <p:cNvSpPr>
            <a:spLocks noGrp="1"/>
          </p:cNvSpPr>
          <p:nvPr>
            <p:ph type="sldNum" sz="quarter" idx="17"/>
          </p:nvPr>
        </p:nvSpPr>
        <p:spPr/>
        <p:txBody>
          <a:bodyPr/>
          <a:lstStyle>
            <a:lvl1pPr>
              <a:defRPr/>
            </a:lvl1pPr>
          </a:lstStyle>
          <a:p>
            <a:pPr>
              <a:defRPr/>
            </a:pPr>
            <a:fld id="{87876B60-8A7B-41BC-A8D2-A7DB8CF76D8C}"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2D572EA9-CFE0-4A62-949C-2567A452AC0F}" type="datetimeFigureOut">
              <a:rPr lang="en-GB"/>
              <a:pPr>
                <a:defRPr/>
              </a:pPr>
              <a:t>17/06/2020</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CB479BE9-3A4A-4DD8-AA4E-93F837421988}"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B23B659-63FD-4FCD-B914-BA6C560C2A83}" type="datetimeFigureOut">
              <a:rPr lang="en-GB"/>
              <a:pPr>
                <a:defRPr/>
              </a:pPr>
              <a:t>17/06/2020</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49696FA-A9B5-4629-BE62-8066331B0CD0}"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5"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6"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p:nvSpPr>
            <p:cNvPr id="7"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useBgFill="1">
          <p:nvSpPr>
            <p:cNvPr id="8"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ndParaRPr>
            </a:p>
          </p:txBody>
        </p:sp>
      </p:grpSp>
      <p:sp>
        <p:nvSpPr>
          <p:cNvPr id="9" name="Date Placeholder 1"/>
          <p:cNvSpPr>
            <a:spLocks noGrp="1"/>
          </p:cNvSpPr>
          <p:nvPr>
            <p:ph type="dt" sz="half" idx="10"/>
          </p:nvPr>
        </p:nvSpPr>
        <p:spPr/>
        <p:txBody>
          <a:bodyPr/>
          <a:lstStyle>
            <a:lvl1pPr>
              <a:defRPr/>
            </a:lvl1pPr>
          </a:lstStyle>
          <a:p>
            <a:pPr>
              <a:defRPr/>
            </a:pPr>
            <a:fld id="{FC4DCD2C-DB91-40EE-9093-53B2F7BC960B}" type="datetimeFigureOut">
              <a:rPr lang="en-GB"/>
              <a:pPr>
                <a:defRPr/>
              </a:pPr>
              <a:t>17/06/2020</a:t>
            </a:fld>
            <a:endParaRPr lang="en-GB"/>
          </a:p>
        </p:txBody>
      </p:sp>
      <p:sp>
        <p:nvSpPr>
          <p:cNvPr id="10" name="Footer Placeholder 2"/>
          <p:cNvSpPr>
            <a:spLocks noGrp="1"/>
          </p:cNvSpPr>
          <p:nvPr>
            <p:ph type="ftr" sz="quarter" idx="11"/>
          </p:nvPr>
        </p:nvSpPr>
        <p:spPr/>
        <p:txBody>
          <a:bodyPr/>
          <a:lstStyle>
            <a:lvl1pPr>
              <a:defRPr/>
            </a:lvl1pPr>
          </a:lstStyle>
          <a:p>
            <a:pPr>
              <a:defRPr/>
            </a:pPr>
            <a:endParaRPr lang="en-GB"/>
          </a:p>
        </p:txBody>
      </p:sp>
      <p:sp>
        <p:nvSpPr>
          <p:cNvPr id="11" name="Slide Number Placeholder 3"/>
          <p:cNvSpPr>
            <a:spLocks noGrp="1"/>
          </p:cNvSpPr>
          <p:nvPr>
            <p:ph type="sldNum" sz="quarter" idx="12"/>
          </p:nvPr>
        </p:nvSpPr>
        <p:spPr/>
        <p:txBody>
          <a:bodyPr/>
          <a:lstStyle>
            <a:lvl1pPr>
              <a:defRPr/>
            </a:lvl1pPr>
          </a:lstStyle>
          <a:p>
            <a:pPr>
              <a:defRPr/>
            </a:pPr>
            <a:fld id="{FDB600D2-8348-436A-ADAA-2D4E8EE35B05}"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8"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9"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p:nvSpPr>
            <p:cNvPr id="10"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useBgFill="1">
          <p:nvSpPr>
            <p:cNvPr id="11"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4"/>
          <p:cNvSpPr>
            <a:spLocks noGrp="1"/>
          </p:cNvSpPr>
          <p:nvPr>
            <p:ph type="dt" sz="half" idx="10"/>
          </p:nvPr>
        </p:nvSpPr>
        <p:spPr/>
        <p:txBody>
          <a:bodyPr/>
          <a:lstStyle>
            <a:lvl1pPr>
              <a:defRPr/>
            </a:lvl1pPr>
          </a:lstStyle>
          <a:p>
            <a:pPr>
              <a:defRPr/>
            </a:pPr>
            <a:fld id="{61A81C18-ADED-4DA4-89E8-EE4675C84744}" type="datetimeFigureOut">
              <a:rPr lang="en-GB"/>
              <a:pPr>
                <a:defRPr/>
              </a:pPr>
              <a:t>17/06/2020</a:t>
            </a:fld>
            <a:endParaRPr lang="en-GB"/>
          </a:p>
        </p:txBody>
      </p:sp>
      <p:sp>
        <p:nvSpPr>
          <p:cNvPr id="13" name="Footer Placeholder 5"/>
          <p:cNvSpPr>
            <a:spLocks noGrp="1"/>
          </p:cNvSpPr>
          <p:nvPr>
            <p:ph type="ftr" sz="quarter" idx="11"/>
          </p:nvPr>
        </p:nvSpPr>
        <p:spPr/>
        <p:txBody>
          <a:bodyPr/>
          <a:lstStyle>
            <a:lvl1pPr>
              <a:defRPr/>
            </a:lvl1pPr>
          </a:lstStyle>
          <a:p>
            <a:pPr>
              <a:defRPr/>
            </a:pPr>
            <a:endParaRPr lang="en-GB"/>
          </a:p>
        </p:txBody>
      </p:sp>
      <p:sp>
        <p:nvSpPr>
          <p:cNvPr id="14" name="Slide Number Placeholder 6"/>
          <p:cNvSpPr>
            <a:spLocks noGrp="1"/>
          </p:cNvSpPr>
          <p:nvPr>
            <p:ph type="sldNum" sz="quarter" idx="12"/>
          </p:nvPr>
        </p:nvSpPr>
        <p:spPr/>
        <p:txBody>
          <a:bodyPr/>
          <a:lstStyle>
            <a:lvl1pPr>
              <a:defRPr/>
            </a:lvl1pPr>
          </a:lstStyle>
          <a:p>
            <a:pPr>
              <a:defRPr/>
            </a:pPr>
            <a:fld id="{2DD5BD30-B2D3-43E8-99E2-DF57600E95B5}"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8"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9"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p:nvSpPr>
            <p:cNvPr id="10"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useBgFill="1">
          <p:nvSpPr>
            <p:cNvPr id="11"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12" name="Date Placeholder 4"/>
          <p:cNvSpPr>
            <a:spLocks noGrp="1"/>
          </p:cNvSpPr>
          <p:nvPr>
            <p:ph type="dt" sz="half" idx="10"/>
          </p:nvPr>
        </p:nvSpPr>
        <p:spPr/>
        <p:txBody>
          <a:bodyPr/>
          <a:lstStyle>
            <a:lvl1pPr>
              <a:defRPr/>
            </a:lvl1pPr>
          </a:lstStyle>
          <a:p>
            <a:pPr>
              <a:defRPr/>
            </a:pPr>
            <a:fld id="{CE5EA9FA-52B6-494A-8FE1-A96682CC35EE}" type="datetimeFigureOut">
              <a:rPr lang="en-GB"/>
              <a:pPr>
                <a:defRPr/>
              </a:pPr>
              <a:t>17/06/2020</a:t>
            </a:fld>
            <a:endParaRPr lang="en-GB"/>
          </a:p>
        </p:txBody>
      </p:sp>
      <p:sp>
        <p:nvSpPr>
          <p:cNvPr id="13" name="Footer Placeholder 5"/>
          <p:cNvSpPr>
            <a:spLocks noGrp="1"/>
          </p:cNvSpPr>
          <p:nvPr>
            <p:ph type="ftr" sz="quarter" idx="11"/>
          </p:nvPr>
        </p:nvSpPr>
        <p:spPr/>
        <p:txBody>
          <a:bodyPr/>
          <a:lstStyle>
            <a:lvl1pPr>
              <a:defRPr/>
            </a:lvl1pPr>
          </a:lstStyle>
          <a:p>
            <a:pPr>
              <a:defRPr/>
            </a:pPr>
            <a:endParaRPr lang="en-GB"/>
          </a:p>
        </p:txBody>
      </p:sp>
      <p:sp>
        <p:nvSpPr>
          <p:cNvPr id="14" name="Slide Number Placeholder 6"/>
          <p:cNvSpPr>
            <a:spLocks noGrp="1"/>
          </p:cNvSpPr>
          <p:nvPr>
            <p:ph type="sldNum" sz="quarter" idx="12"/>
          </p:nvPr>
        </p:nvSpPr>
        <p:spPr/>
        <p:txBody>
          <a:bodyPr/>
          <a:lstStyle>
            <a:lvl1pPr>
              <a:defRPr/>
            </a:lvl1pPr>
          </a:lstStyle>
          <a:p>
            <a:pPr>
              <a:defRPr/>
            </a:pPr>
            <a:fld id="{CC4FACB2-C568-4833-A2DA-796CF5C01F09}"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1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1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p:nvSpPr>
            <p:cNvPr id="2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ndParaRPr>
            </a:p>
          </p:txBody>
        </p:sp>
      </p:grpSp>
      <p:sp>
        <p:nvSpPr>
          <p:cNvPr id="1028"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fontAlgn="auto">
              <a:spcBef>
                <a:spcPts val="0"/>
              </a:spcBef>
              <a:spcAft>
                <a:spcPts val="0"/>
              </a:spcAft>
              <a:defRPr sz="1000">
                <a:solidFill>
                  <a:schemeClr val="tx2"/>
                </a:solidFill>
                <a:latin typeface="+mn-lt"/>
              </a:defRPr>
            </a:lvl1pPr>
          </a:lstStyle>
          <a:p>
            <a:pPr>
              <a:defRPr/>
            </a:pPr>
            <a:fld id="{03A5206E-09F8-4CC6-8EF6-904B83A29941}" type="datetimeFigureOut">
              <a:rPr lang="en-GB"/>
              <a:pPr>
                <a:defRPr/>
              </a:pPr>
              <a:t>17/06/2020</a:t>
            </a:fld>
            <a:endParaRPr lang="en-GB"/>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fontAlgn="auto">
              <a:spcBef>
                <a:spcPts val="0"/>
              </a:spcBef>
              <a:spcAft>
                <a:spcPts val="0"/>
              </a:spcAft>
              <a:defRPr sz="1000">
                <a:solidFill>
                  <a:schemeClr val="tx2"/>
                </a:solidFill>
                <a:latin typeface="+mn-lt"/>
              </a:defRPr>
            </a:lvl1pPr>
          </a:lstStyle>
          <a:p>
            <a:pPr>
              <a:defRPr/>
            </a:pPr>
            <a:endParaRPr lang="en-GB"/>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fontAlgn="auto">
              <a:spcBef>
                <a:spcPts val="0"/>
              </a:spcBef>
              <a:spcAft>
                <a:spcPts val="0"/>
              </a:spcAft>
              <a:defRPr sz="1000">
                <a:solidFill>
                  <a:schemeClr val="tx2"/>
                </a:solidFill>
                <a:latin typeface="+mn-lt"/>
              </a:defRPr>
            </a:lvl1pPr>
          </a:lstStyle>
          <a:p>
            <a:pPr>
              <a:defRPr/>
            </a:pPr>
            <a:fld id="{B891FDC2-05F9-4E37-9D15-98A36044C4A0}" type="slidenum">
              <a:rPr lang="en-GB"/>
              <a:pPr>
                <a:defRPr/>
              </a:pPr>
              <a:t>‹#›</a:t>
            </a:fld>
            <a:endParaRPr lang="en-GB"/>
          </a:p>
        </p:txBody>
      </p:sp>
      <p:sp>
        <p:nvSpPr>
          <p:cNvPr id="1032"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57" r:id="rId1"/>
    <p:sldLayoutId id="2147483756" r:id="rId2"/>
    <p:sldLayoutId id="2147483758" r:id="rId3"/>
    <p:sldLayoutId id="2147483755" r:id="rId4"/>
    <p:sldLayoutId id="2147483754" r:id="rId5"/>
    <p:sldLayoutId id="2147483753" r:id="rId6"/>
    <p:sldLayoutId id="2147483759" r:id="rId7"/>
    <p:sldLayoutId id="2147483760" r:id="rId8"/>
    <p:sldLayoutId id="2147483761" r:id="rId9"/>
    <p:sldLayoutId id="2147483752" r:id="rId10"/>
    <p:sldLayoutId id="2147483762" r:id="rId11"/>
    <p:sldLayoutId id="2147483751" r:id="rId12"/>
  </p:sldLayoutIdLst>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3.png"/><Relationship Id="rId12"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25.png"/><Relationship Id="rId10" Type="http://schemas.openxmlformats.org/officeDocument/2006/relationships/image" Target="../media/image36.png"/><Relationship Id="rId4" Type="http://schemas.openxmlformats.org/officeDocument/2006/relationships/image" Target="../media/image31.png"/><Relationship Id="rId9"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900113" y="333375"/>
            <a:ext cx="7772400" cy="2015505"/>
          </a:xfrm>
        </p:spPr>
        <p:txBody>
          <a:bodyPr>
            <a:normAutofit fontScale="90000"/>
          </a:bodyPr>
          <a:lstStyle/>
          <a:p>
            <a:pPr eaLnBrk="1" hangingPunct="1"/>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Welcome to our School Council!</a:t>
            </a:r>
            <a:r>
              <a:rPr lang="en-GB" sz="4000" dirty="0"/>
              <a:t/>
            </a:r>
            <a:br>
              <a:rPr lang="en-GB" sz="4000" dirty="0"/>
            </a:br>
            <a:r>
              <a:rPr lang="en-GB" sz="4000" dirty="0" smtClean="0"/>
              <a:t/>
            </a:r>
            <a:br>
              <a:rPr lang="en-GB" sz="4000" dirty="0" smtClean="0"/>
            </a:br>
            <a:r>
              <a:rPr lang="en-GB" sz="4000" dirty="0" smtClean="0"/>
              <a:t>‘The Pupils’ Voice’	</a:t>
            </a:r>
          </a:p>
        </p:txBody>
      </p:sp>
      <p:pic>
        <p:nvPicPr>
          <p:cNvPr id="1026" name="Picture 2" descr="D:\2014 may School Council\School Council info May 2014\Documents\pupil's voice_new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2492896"/>
            <a:ext cx="5544616" cy="424989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7162628" y="5340978"/>
            <a:ext cx="1981372" cy="151193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idx="4294967295"/>
          </p:nvPr>
        </p:nvSpPr>
        <p:spPr/>
        <p:txBody>
          <a:bodyPr/>
          <a:lstStyle/>
          <a:p>
            <a:pPr eaLnBrk="1" hangingPunct="1"/>
            <a:r>
              <a:rPr lang="en-GB" sz="4000" dirty="0" smtClean="0"/>
              <a:t>Who will be on The Pupils’ Voice this year?</a:t>
            </a:r>
          </a:p>
        </p:txBody>
      </p:sp>
      <p:sp>
        <p:nvSpPr>
          <p:cNvPr id="20482" name="Rectangle 3"/>
          <p:cNvSpPr>
            <a:spLocks noChangeArrowheads="1"/>
          </p:cNvSpPr>
          <p:nvPr/>
        </p:nvSpPr>
        <p:spPr bwMode="auto">
          <a:xfrm>
            <a:off x="287337" y="1484784"/>
            <a:ext cx="8569325" cy="5262979"/>
          </a:xfrm>
          <a:prstGeom prst="rect">
            <a:avLst/>
          </a:prstGeom>
          <a:noFill/>
          <a:ln w="9525">
            <a:noFill/>
            <a:miter lim="800000"/>
            <a:headEnd/>
            <a:tailEnd/>
          </a:ln>
        </p:spPr>
        <p:txBody>
          <a:bodyPr anchor="ctr">
            <a:spAutoFit/>
          </a:bodyPr>
          <a:lstStyle/>
          <a:p>
            <a:r>
              <a:rPr lang="en-GB" sz="2400" b="1" dirty="0">
                <a:solidFill>
                  <a:schemeClr val="accent2"/>
                </a:solidFill>
                <a:latin typeface="Candara" pitchFamily="34" charset="0"/>
              </a:rPr>
              <a:t>School Councillors </a:t>
            </a:r>
            <a:r>
              <a:rPr lang="en-GB" sz="2400" b="1" dirty="0" smtClean="0">
                <a:solidFill>
                  <a:schemeClr val="accent2"/>
                </a:solidFill>
                <a:latin typeface="Candara" pitchFamily="34" charset="0"/>
              </a:rPr>
              <a:t>2019-2020</a:t>
            </a:r>
            <a:endParaRPr lang="en-GB" sz="2400" b="1" dirty="0">
              <a:solidFill>
                <a:schemeClr val="accent2"/>
              </a:solidFill>
              <a:latin typeface="Candara" pitchFamily="34" charset="0"/>
            </a:endParaRPr>
          </a:p>
          <a:p>
            <a:r>
              <a:rPr lang="en-GB" sz="2400" b="1" dirty="0">
                <a:solidFill>
                  <a:schemeClr val="accent2"/>
                </a:solidFill>
                <a:latin typeface="Candara" pitchFamily="34" charset="0"/>
              </a:rPr>
              <a:t>Head Boy – </a:t>
            </a:r>
            <a:r>
              <a:rPr lang="en-GB" sz="2400" b="1" dirty="0" smtClean="0">
                <a:solidFill>
                  <a:schemeClr val="accent2"/>
                </a:solidFill>
                <a:latin typeface="Candara" pitchFamily="34" charset="0"/>
              </a:rPr>
              <a:t>Luke </a:t>
            </a:r>
            <a:r>
              <a:rPr lang="en-GB" sz="2400" b="1" dirty="0" smtClean="0">
                <a:solidFill>
                  <a:schemeClr val="accent2"/>
                </a:solidFill>
                <a:latin typeface="Candara" pitchFamily="34" charset="0"/>
              </a:rPr>
              <a:t>T  </a:t>
            </a:r>
            <a:r>
              <a:rPr lang="en-GB" sz="2400" b="1" dirty="0">
                <a:solidFill>
                  <a:schemeClr val="accent2"/>
                </a:solidFill>
                <a:latin typeface="Candara" pitchFamily="34" charset="0"/>
              </a:rPr>
              <a:t>(Secretary) </a:t>
            </a:r>
            <a:r>
              <a:rPr lang="en-GB" sz="2400" b="1" dirty="0" smtClean="0">
                <a:solidFill>
                  <a:schemeClr val="accent2"/>
                </a:solidFill>
                <a:latin typeface="Candara" pitchFamily="34" charset="0"/>
              </a:rPr>
              <a:t>    Head </a:t>
            </a:r>
            <a:r>
              <a:rPr lang="en-GB" sz="2400" b="1" dirty="0">
                <a:solidFill>
                  <a:schemeClr val="accent2"/>
                </a:solidFill>
                <a:latin typeface="Candara" pitchFamily="34" charset="0"/>
              </a:rPr>
              <a:t>Girl –  Maia </a:t>
            </a:r>
            <a:r>
              <a:rPr lang="en-GB" sz="2400" b="1" dirty="0" smtClean="0">
                <a:solidFill>
                  <a:schemeClr val="accent2"/>
                </a:solidFill>
                <a:latin typeface="Candara" pitchFamily="34" charset="0"/>
              </a:rPr>
              <a:t>W</a:t>
            </a:r>
            <a:endParaRPr lang="en-GB" sz="2400" b="1" dirty="0" smtClean="0">
              <a:solidFill>
                <a:schemeClr val="accent2"/>
              </a:solidFill>
              <a:latin typeface="Candara" pitchFamily="34" charset="0"/>
            </a:endParaRPr>
          </a:p>
          <a:p>
            <a:r>
              <a:rPr lang="en-GB" sz="2400" b="1" dirty="0" smtClean="0">
                <a:solidFill>
                  <a:schemeClr val="accent2"/>
                </a:solidFill>
                <a:latin typeface="Candara" pitchFamily="34" charset="0"/>
              </a:rPr>
              <a:t>Deputy HB – Joshua </a:t>
            </a:r>
            <a:r>
              <a:rPr lang="en-GB" sz="2400" b="1" dirty="0">
                <a:solidFill>
                  <a:schemeClr val="accent2"/>
                </a:solidFill>
                <a:latin typeface="Candara" pitchFamily="34" charset="0"/>
              </a:rPr>
              <a:t>M</a:t>
            </a:r>
            <a:r>
              <a:rPr lang="en-GB" sz="2400" b="1" dirty="0" smtClean="0">
                <a:solidFill>
                  <a:schemeClr val="accent2"/>
                </a:solidFill>
                <a:latin typeface="Candara" pitchFamily="34" charset="0"/>
              </a:rPr>
              <a:t>, </a:t>
            </a:r>
            <a:r>
              <a:rPr lang="en-GB" sz="2400" b="1" dirty="0" smtClean="0">
                <a:solidFill>
                  <a:schemeClr val="accent2"/>
                </a:solidFill>
                <a:latin typeface="Candara" pitchFamily="34" charset="0"/>
              </a:rPr>
              <a:t>Sam </a:t>
            </a:r>
            <a:r>
              <a:rPr lang="en-GB" sz="2400" b="1" dirty="0" err="1" smtClean="0">
                <a:solidFill>
                  <a:schemeClr val="accent2"/>
                </a:solidFill>
                <a:latin typeface="Candara" pitchFamily="34" charset="0"/>
              </a:rPr>
              <a:t>McC</a:t>
            </a:r>
            <a:endParaRPr lang="en-GB" sz="2400" b="1" dirty="0">
              <a:solidFill>
                <a:schemeClr val="accent2"/>
              </a:solidFill>
              <a:latin typeface="Candara" pitchFamily="34" charset="0"/>
            </a:endParaRPr>
          </a:p>
          <a:p>
            <a:r>
              <a:rPr lang="en-GB" sz="2400" b="1" dirty="0" smtClean="0">
                <a:solidFill>
                  <a:schemeClr val="accent2"/>
                </a:solidFill>
                <a:latin typeface="Candara" pitchFamily="34" charset="0"/>
              </a:rPr>
              <a:t>Deputy HG – Jenna </a:t>
            </a:r>
            <a:r>
              <a:rPr lang="en-GB" sz="2400" b="1" dirty="0" smtClean="0">
                <a:solidFill>
                  <a:schemeClr val="accent2"/>
                </a:solidFill>
                <a:latin typeface="Candara" pitchFamily="34" charset="0"/>
              </a:rPr>
              <a:t>C, </a:t>
            </a:r>
            <a:r>
              <a:rPr lang="en-GB" sz="2400" b="1" dirty="0" smtClean="0">
                <a:solidFill>
                  <a:schemeClr val="accent2"/>
                </a:solidFill>
                <a:latin typeface="Candara" pitchFamily="34" charset="0"/>
              </a:rPr>
              <a:t>Bethany </a:t>
            </a:r>
            <a:r>
              <a:rPr lang="en-GB" sz="2400" b="1" dirty="0" smtClean="0">
                <a:solidFill>
                  <a:schemeClr val="accent2"/>
                </a:solidFill>
                <a:latin typeface="Candara" pitchFamily="34" charset="0"/>
              </a:rPr>
              <a:t>W</a:t>
            </a:r>
            <a:endParaRPr lang="en-GB" sz="2400" b="1" dirty="0">
              <a:solidFill>
                <a:schemeClr val="accent2"/>
              </a:solidFill>
              <a:latin typeface="Candara" pitchFamily="34" charset="0"/>
            </a:endParaRPr>
          </a:p>
          <a:p>
            <a:endParaRPr lang="en-GB" sz="2400" b="1" dirty="0" smtClean="0">
              <a:solidFill>
                <a:schemeClr val="accent2"/>
              </a:solidFill>
              <a:latin typeface="Candara" pitchFamily="34" charset="0"/>
            </a:endParaRPr>
          </a:p>
          <a:p>
            <a:r>
              <a:rPr lang="en-GB" sz="2400" b="1" u="sng" dirty="0" smtClean="0">
                <a:solidFill>
                  <a:schemeClr val="accent2"/>
                </a:solidFill>
                <a:latin typeface="Candara" pitchFamily="34" charset="0"/>
              </a:rPr>
              <a:t>Year 10:</a:t>
            </a:r>
            <a:r>
              <a:rPr lang="en-GB" sz="2400" b="1" dirty="0" smtClean="0">
                <a:solidFill>
                  <a:schemeClr val="accent2"/>
                </a:solidFill>
                <a:latin typeface="Candara" pitchFamily="34" charset="0"/>
              </a:rPr>
              <a:t>				</a:t>
            </a:r>
            <a:r>
              <a:rPr lang="en-GB" sz="2400" b="1" u="sng" dirty="0" smtClean="0">
                <a:solidFill>
                  <a:schemeClr val="accent2"/>
                </a:solidFill>
                <a:latin typeface="Candara" pitchFamily="34" charset="0"/>
              </a:rPr>
              <a:t>Year 9:</a:t>
            </a:r>
            <a:endParaRPr lang="en-GB" sz="2400" b="1" u="sng" dirty="0">
              <a:solidFill>
                <a:schemeClr val="accent2"/>
              </a:solidFill>
              <a:latin typeface="Candara" pitchFamily="34" charset="0"/>
            </a:endParaRPr>
          </a:p>
          <a:p>
            <a:r>
              <a:rPr lang="en-GB" sz="2400" b="1" dirty="0" smtClean="0">
                <a:solidFill>
                  <a:schemeClr val="accent2"/>
                </a:solidFill>
                <a:latin typeface="Candara" pitchFamily="34" charset="0"/>
              </a:rPr>
              <a:t>Jack </a:t>
            </a:r>
            <a:r>
              <a:rPr lang="en-GB" sz="2400" b="1" dirty="0" smtClean="0">
                <a:solidFill>
                  <a:schemeClr val="accent2"/>
                </a:solidFill>
                <a:latin typeface="Candara" pitchFamily="34" charset="0"/>
              </a:rPr>
              <a:t>M </a:t>
            </a:r>
            <a:r>
              <a:rPr lang="en-GB" sz="2400" b="1" dirty="0" smtClean="0">
                <a:solidFill>
                  <a:schemeClr val="accent2"/>
                </a:solidFill>
                <a:latin typeface="Candara" pitchFamily="34" charset="0"/>
              </a:rPr>
              <a:t>(Chairperson) 	</a:t>
            </a:r>
            <a:r>
              <a:rPr lang="en-GB" sz="2400" b="1" dirty="0" smtClean="0">
                <a:solidFill>
                  <a:schemeClr val="accent2"/>
                </a:solidFill>
                <a:latin typeface="Candara" pitchFamily="34" charset="0"/>
              </a:rPr>
              <a:t>             Martha </a:t>
            </a:r>
            <a:r>
              <a:rPr lang="en-GB" sz="2400" b="1" dirty="0" err="1" smtClean="0">
                <a:solidFill>
                  <a:schemeClr val="accent2"/>
                </a:solidFill>
                <a:latin typeface="Candara" pitchFamily="34" charset="0"/>
              </a:rPr>
              <a:t>McT</a:t>
            </a:r>
            <a:r>
              <a:rPr lang="en-GB" sz="2400" b="1" dirty="0" smtClean="0">
                <a:solidFill>
                  <a:schemeClr val="accent2"/>
                </a:solidFill>
                <a:latin typeface="Candara" pitchFamily="34" charset="0"/>
              </a:rPr>
              <a:t> </a:t>
            </a:r>
            <a:endParaRPr lang="en-GB" sz="2400" b="1" dirty="0">
              <a:solidFill>
                <a:schemeClr val="accent2"/>
              </a:solidFill>
              <a:latin typeface="Candara" pitchFamily="34" charset="0"/>
            </a:endParaRPr>
          </a:p>
          <a:p>
            <a:r>
              <a:rPr lang="en-GB" sz="2400" b="1" dirty="0" smtClean="0">
                <a:solidFill>
                  <a:schemeClr val="accent2"/>
                </a:solidFill>
                <a:latin typeface="Candara" pitchFamily="34" charset="0"/>
              </a:rPr>
              <a:t>Joshua </a:t>
            </a:r>
            <a:r>
              <a:rPr lang="en-GB" sz="2400" b="1" dirty="0" smtClean="0">
                <a:solidFill>
                  <a:schemeClr val="accent2"/>
                </a:solidFill>
                <a:latin typeface="Candara" pitchFamily="34" charset="0"/>
              </a:rPr>
              <a:t>M                           </a:t>
            </a:r>
            <a:r>
              <a:rPr lang="en-GB" sz="2400" b="1" dirty="0" smtClean="0">
                <a:solidFill>
                  <a:schemeClr val="accent2"/>
                </a:solidFill>
                <a:latin typeface="Candara" pitchFamily="34" charset="0"/>
              </a:rPr>
              <a:t>		Lyla Grace </a:t>
            </a:r>
            <a:r>
              <a:rPr lang="en-GB" sz="2400" b="1" dirty="0">
                <a:solidFill>
                  <a:schemeClr val="accent2"/>
                </a:solidFill>
                <a:latin typeface="Candara" pitchFamily="34" charset="0"/>
              </a:rPr>
              <a:t>T</a:t>
            </a:r>
            <a:endParaRPr lang="en-GB" sz="2400" b="1" dirty="0" smtClean="0">
              <a:solidFill>
                <a:schemeClr val="accent2"/>
              </a:solidFill>
              <a:latin typeface="Candara" pitchFamily="34" charset="0"/>
            </a:endParaRPr>
          </a:p>
          <a:p>
            <a:r>
              <a:rPr lang="en-GB" sz="2400" b="1" dirty="0" smtClean="0">
                <a:solidFill>
                  <a:schemeClr val="accent2"/>
                </a:solidFill>
                <a:latin typeface="Candara" pitchFamily="34" charset="0"/>
              </a:rPr>
              <a:t>Bethany </a:t>
            </a:r>
            <a:r>
              <a:rPr lang="en-GB" sz="2400" b="1" dirty="0" smtClean="0">
                <a:solidFill>
                  <a:schemeClr val="accent2"/>
                </a:solidFill>
                <a:latin typeface="Candara" pitchFamily="34" charset="0"/>
              </a:rPr>
              <a:t>W                     </a:t>
            </a:r>
            <a:r>
              <a:rPr lang="en-GB" sz="2400" b="1" dirty="0" smtClean="0">
                <a:solidFill>
                  <a:schemeClr val="accent2"/>
                </a:solidFill>
                <a:latin typeface="Candara" pitchFamily="34" charset="0"/>
              </a:rPr>
              <a:t>		Jake </a:t>
            </a:r>
            <a:r>
              <a:rPr lang="en-GB" sz="2400" b="1" dirty="0" smtClean="0">
                <a:solidFill>
                  <a:schemeClr val="accent2"/>
                </a:solidFill>
                <a:latin typeface="Candara" pitchFamily="34" charset="0"/>
              </a:rPr>
              <a:t>J</a:t>
            </a:r>
            <a:endParaRPr lang="en-GB" sz="2400" b="1" dirty="0" smtClean="0">
              <a:solidFill>
                <a:schemeClr val="accent2"/>
              </a:solidFill>
              <a:latin typeface="Candara" pitchFamily="34" charset="0"/>
            </a:endParaRPr>
          </a:p>
          <a:p>
            <a:r>
              <a:rPr lang="en-GB" sz="2400" b="1" dirty="0" smtClean="0">
                <a:solidFill>
                  <a:schemeClr val="accent2"/>
                </a:solidFill>
                <a:latin typeface="Candara" pitchFamily="34" charset="0"/>
              </a:rPr>
              <a:t>Charlie </a:t>
            </a:r>
            <a:r>
              <a:rPr lang="en-GB" sz="2400" b="1" dirty="0" smtClean="0">
                <a:solidFill>
                  <a:schemeClr val="accent2"/>
                </a:solidFill>
                <a:latin typeface="Candara" pitchFamily="34" charset="0"/>
              </a:rPr>
              <a:t>Law</a:t>
            </a:r>
            <a:r>
              <a:rPr lang="en-GB" sz="2400" b="1" dirty="0" smtClean="0">
                <a:solidFill>
                  <a:schemeClr val="accent2"/>
                </a:solidFill>
                <a:latin typeface="Candara" pitchFamily="34" charset="0"/>
              </a:rPr>
              <a:t>			</a:t>
            </a:r>
            <a:r>
              <a:rPr lang="en-GB" sz="2400" b="1" dirty="0" smtClean="0">
                <a:solidFill>
                  <a:schemeClr val="accent2"/>
                </a:solidFill>
                <a:latin typeface="Candara" pitchFamily="34" charset="0"/>
              </a:rPr>
              <a:t>              Charlotte C</a:t>
            </a:r>
            <a:r>
              <a:rPr lang="en-GB" sz="2400" b="1" dirty="0" smtClean="0">
                <a:solidFill>
                  <a:schemeClr val="accent2"/>
                </a:solidFill>
                <a:latin typeface="Candara" pitchFamily="34" charset="0"/>
              </a:rPr>
              <a:t>	</a:t>
            </a:r>
          </a:p>
          <a:p>
            <a:pPr algn="ctr"/>
            <a:r>
              <a:rPr lang="en-GB" sz="2400" b="1" u="sng" dirty="0" smtClean="0">
                <a:solidFill>
                  <a:schemeClr val="accent2"/>
                </a:solidFill>
                <a:latin typeface="Candara" pitchFamily="34" charset="0"/>
              </a:rPr>
              <a:t>Year </a:t>
            </a:r>
            <a:r>
              <a:rPr lang="en-GB" sz="2400" b="1" u="sng" dirty="0">
                <a:solidFill>
                  <a:schemeClr val="accent2"/>
                </a:solidFill>
                <a:latin typeface="Candara" pitchFamily="34" charset="0"/>
              </a:rPr>
              <a:t>8:</a:t>
            </a:r>
          </a:p>
          <a:p>
            <a:pPr algn="ctr"/>
            <a:r>
              <a:rPr lang="en-GB" sz="2400" b="1" dirty="0">
                <a:solidFill>
                  <a:schemeClr val="accent2"/>
                </a:solidFill>
                <a:latin typeface="Candara" pitchFamily="34" charset="0"/>
              </a:rPr>
              <a:t>To be elected</a:t>
            </a:r>
          </a:p>
          <a:p>
            <a:r>
              <a:rPr lang="en-GB" sz="2400" b="1" dirty="0" smtClean="0">
                <a:solidFill>
                  <a:schemeClr val="accent2"/>
                </a:solidFill>
                <a:latin typeface="Candara" pitchFamily="34" charset="0"/>
              </a:rPr>
              <a:t>	</a:t>
            </a:r>
          </a:p>
          <a:p>
            <a:pPr algn="ctr"/>
            <a:r>
              <a:rPr lang="en-GB" sz="2400" dirty="0" smtClean="0">
                <a:solidFill>
                  <a:schemeClr val="accent2"/>
                </a:solidFill>
                <a:latin typeface="Candara" pitchFamily="34" charset="0"/>
              </a:rPr>
              <a:t>Link Officer: Mrs R Kerr</a:t>
            </a:r>
            <a:endParaRPr lang="en-GB" sz="2400" dirty="0">
              <a:solidFill>
                <a:schemeClr val="accent2"/>
              </a:solidFill>
              <a:latin typeface="Candara" pitchFamily="34" charset="0"/>
            </a:endParaRPr>
          </a:p>
        </p:txBody>
      </p:sp>
      <p:pic>
        <p:nvPicPr>
          <p:cNvPr id="2" name="Picture 1"/>
          <p:cNvPicPr>
            <a:picLocks noChangeAspect="1"/>
          </p:cNvPicPr>
          <p:nvPr/>
        </p:nvPicPr>
        <p:blipFill>
          <a:blip r:embed="rId3"/>
          <a:stretch>
            <a:fillRect/>
          </a:stretch>
        </p:blipFill>
        <p:spPr>
          <a:xfrm>
            <a:off x="7812360" y="5200461"/>
            <a:ext cx="1303931" cy="165753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p:cNvSpPr>
          <p:nvPr>
            <p:ph type="body" idx="4294967295"/>
          </p:nvPr>
        </p:nvSpPr>
        <p:spPr>
          <a:xfrm>
            <a:off x="900113" y="0"/>
            <a:ext cx="7877175" cy="6858000"/>
          </a:xfrm>
        </p:spPr>
        <p:txBody>
          <a:bodyPr/>
          <a:lstStyle/>
          <a:p>
            <a:r>
              <a:rPr lang="en-GB" b="1" u="sng" dirty="0" smtClean="0"/>
              <a:t>     </a:t>
            </a:r>
          </a:p>
          <a:p>
            <a:r>
              <a:rPr lang="en-GB" b="1" u="sng" dirty="0" smtClean="0"/>
              <a:t>Criteria for membership of the School Council</a:t>
            </a:r>
          </a:p>
          <a:p>
            <a:r>
              <a:rPr lang="en-GB" b="1" u="sng" dirty="0" smtClean="0"/>
              <a:t>A nominee must show EVIDENCE of many but not all of the following qualities:</a:t>
            </a:r>
          </a:p>
          <a:p>
            <a:r>
              <a:rPr lang="en-GB" b="1" u="sng" dirty="0" smtClean="0"/>
              <a:t>Effective Communicator</a:t>
            </a:r>
          </a:p>
          <a:p>
            <a:r>
              <a:rPr lang="en-GB" b="1" u="sng" dirty="0" smtClean="0"/>
              <a:t>Effective Listener</a:t>
            </a:r>
          </a:p>
          <a:p>
            <a:r>
              <a:rPr lang="en-GB" b="1" u="sng" dirty="0" smtClean="0"/>
              <a:t>Has opinions</a:t>
            </a:r>
          </a:p>
          <a:p>
            <a:r>
              <a:rPr lang="en-GB" b="1" u="sng" dirty="0" smtClean="0"/>
              <a:t>Works well in groups / teams</a:t>
            </a:r>
          </a:p>
          <a:p>
            <a:r>
              <a:rPr lang="en-GB" b="1" u="sng" dirty="0" smtClean="0"/>
              <a:t>Respected by peers</a:t>
            </a:r>
          </a:p>
          <a:p>
            <a:r>
              <a:rPr lang="en-GB" b="1" u="sng" dirty="0" smtClean="0"/>
              <a:t>Organiser</a:t>
            </a:r>
          </a:p>
          <a:p>
            <a:r>
              <a:rPr lang="en-GB" b="1" u="sng" dirty="0" smtClean="0"/>
              <a:t>Can meet deadlines</a:t>
            </a:r>
          </a:p>
          <a:p>
            <a:r>
              <a:rPr lang="en-GB" b="1" u="sng" dirty="0" smtClean="0"/>
              <a:t>Risk taker</a:t>
            </a:r>
          </a:p>
          <a:p>
            <a:r>
              <a:rPr lang="en-GB" b="1" u="sng" dirty="0" smtClean="0"/>
              <a:t>Decision maker</a:t>
            </a:r>
          </a:p>
          <a:p>
            <a:r>
              <a:rPr lang="en-GB" b="1" u="sng" dirty="0" smtClean="0"/>
              <a:t>Can accept criticism</a:t>
            </a:r>
          </a:p>
          <a:p>
            <a:r>
              <a:rPr lang="en-GB" b="1" u="sng" dirty="0" smtClean="0"/>
              <a:t>Enthusiastic</a:t>
            </a:r>
          </a:p>
        </p:txBody>
      </p:sp>
      <p:pic>
        <p:nvPicPr>
          <p:cNvPr id="2" name="Picture 1"/>
          <p:cNvPicPr>
            <a:picLocks noChangeAspect="1"/>
          </p:cNvPicPr>
          <p:nvPr/>
        </p:nvPicPr>
        <p:blipFill>
          <a:blip r:embed="rId3"/>
          <a:stretch>
            <a:fillRect/>
          </a:stretch>
        </p:blipFill>
        <p:spPr>
          <a:xfrm>
            <a:off x="7956376" y="5473883"/>
            <a:ext cx="1079086" cy="1371719"/>
          </a:xfrm>
          <a:prstGeom prst="rect">
            <a:avLst/>
          </a:prstGeom>
        </p:spPr>
      </p:pic>
    </p:spTree>
    <p:extLst>
      <p:ext uri="{BB962C8B-B14F-4D97-AF65-F5344CB8AC3E}">
        <p14:creationId xmlns:p14="http://schemas.microsoft.com/office/powerpoint/2010/main" val="2409211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body" idx="4294967295"/>
          </p:nvPr>
        </p:nvSpPr>
        <p:spPr>
          <a:xfrm>
            <a:off x="323850" y="0"/>
            <a:ext cx="8453438" cy="6524625"/>
          </a:xfrm>
        </p:spPr>
        <p:txBody>
          <a:bodyPr/>
          <a:lstStyle/>
          <a:p>
            <a:r>
              <a:rPr lang="en-GB" b="1" u="sng" dirty="0" smtClean="0"/>
              <a:t>     </a:t>
            </a:r>
          </a:p>
          <a:p>
            <a:r>
              <a:rPr lang="en-GB" b="1" u="sng" dirty="0" smtClean="0"/>
              <a:t>Criteria for membership of the School Council</a:t>
            </a:r>
          </a:p>
          <a:p>
            <a:r>
              <a:rPr lang="en-GB" b="1" u="sng" dirty="0" smtClean="0"/>
              <a:t>A nominee must show EVIDENCE of many but not all of the following qualities:</a:t>
            </a:r>
          </a:p>
          <a:p>
            <a:r>
              <a:rPr lang="en-GB" b="1" u="sng" dirty="0" smtClean="0"/>
              <a:t>Loyal to school</a:t>
            </a:r>
          </a:p>
          <a:p>
            <a:r>
              <a:rPr lang="en-GB" b="1" u="sng" dirty="0" smtClean="0"/>
              <a:t>Interested in school improvement</a:t>
            </a:r>
          </a:p>
          <a:p>
            <a:r>
              <a:rPr lang="en-GB" b="1" u="sng" dirty="0" smtClean="0"/>
              <a:t>Considerate of others</a:t>
            </a:r>
          </a:p>
          <a:p>
            <a:r>
              <a:rPr lang="en-GB" b="1" u="sng" dirty="0" smtClean="0"/>
              <a:t>Has original ideas</a:t>
            </a:r>
          </a:p>
          <a:p>
            <a:r>
              <a:rPr lang="en-GB" b="1" u="sng" dirty="0" smtClean="0"/>
              <a:t>Creative</a:t>
            </a:r>
          </a:p>
          <a:p>
            <a:r>
              <a:rPr lang="en-GB" b="1" u="sng" dirty="0" smtClean="0"/>
              <a:t>Follows through</a:t>
            </a:r>
          </a:p>
          <a:p>
            <a:r>
              <a:rPr lang="en-GB" b="1" u="sng" dirty="0" smtClean="0"/>
              <a:t>Positive outlook</a:t>
            </a:r>
          </a:p>
          <a:p>
            <a:r>
              <a:rPr lang="en-GB" b="1" u="sng" dirty="0" smtClean="0"/>
              <a:t>Caring</a:t>
            </a:r>
          </a:p>
          <a:p>
            <a:r>
              <a:rPr lang="en-GB" b="1" u="sng" dirty="0" smtClean="0"/>
              <a:t>Adaptable</a:t>
            </a:r>
          </a:p>
          <a:p>
            <a:r>
              <a:rPr lang="en-GB" b="1" u="sng" dirty="0" smtClean="0"/>
              <a:t>Role model</a:t>
            </a:r>
            <a:endParaRPr lang="en-US" b="1" u="sng" dirty="0" smtClean="0"/>
          </a:p>
        </p:txBody>
      </p:sp>
      <p:pic>
        <p:nvPicPr>
          <p:cNvPr id="2" name="Picture 1"/>
          <p:cNvPicPr>
            <a:picLocks noChangeAspect="1"/>
          </p:cNvPicPr>
          <p:nvPr/>
        </p:nvPicPr>
        <p:blipFill>
          <a:blip r:embed="rId3"/>
          <a:stretch>
            <a:fillRect/>
          </a:stretch>
        </p:blipFill>
        <p:spPr>
          <a:xfrm>
            <a:off x="8037205" y="5465499"/>
            <a:ext cx="1079086" cy="1371719"/>
          </a:xfrm>
          <a:prstGeom prst="rect">
            <a:avLst/>
          </a:prstGeom>
        </p:spPr>
      </p:pic>
    </p:spTree>
    <p:extLst>
      <p:ext uri="{BB962C8B-B14F-4D97-AF65-F5344CB8AC3E}">
        <p14:creationId xmlns:p14="http://schemas.microsoft.com/office/powerpoint/2010/main" val="3424595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body" idx="1"/>
          </p:nvPr>
        </p:nvSpPr>
        <p:spPr>
          <a:xfrm>
            <a:off x="683568" y="980728"/>
            <a:ext cx="7877696" cy="5688731"/>
          </a:xfrm>
        </p:spPr>
        <p:txBody>
          <a:bodyPr/>
          <a:lstStyle/>
          <a:p>
            <a:pPr algn="ctr">
              <a:buFont typeface="Symbol" pitchFamily="18" charset="2"/>
              <a:buNone/>
            </a:pPr>
            <a:r>
              <a:rPr lang="en-US" sz="3200" b="1" u="sng" dirty="0" smtClean="0"/>
              <a:t>Elections – Form Class stage</a:t>
            </a:r>
          </a:p>
          <a:p>
            <a:pPr algn="ctr">
              <a:buFont typeface="Symbol" pitchFamily="18" charset="2"/>
              <a:buNone/>
            </a:pPr>
            <a:endParaRPr lang="en-US" sz="3200" b="1" u="sng" dirty="0" smtClean="0"/>
          </a:p>
          <a:p>
            <a:pPr>
              <a:buFont typeface="Wingdings" pitchFamily="2" charset="2"/>
              <a:buChar char="Ø"/>
            </a:pPr>
            <a:r>
              <a:rPr lang="en-US" sz="3200" dirty="0" smtClean="0"/>
              <a:t>Current year 8 stand for election to 2019-2020 School Council in December 2020</a:t>
            </a:r>
          </a:p>
          <a:p>
            <a:pPr marL="0" indent="0">
              <a:buNone/>
            </a:pPr>
            <a:endParaRPr lang="en-US" sz="3200" dirty="0" smtClean="0"/>
          </a:p>
          <a:p>
            <a:pPr>
              <a:buFont typeface="Wingdings" pitchFamily="2" charset="2"/>
              <a:buChar char="Ø"/>
            </a:pPr>
            <a:r>
              <a:rPr lang="en-US" sz="3200" dirty="0" smtClean="0"/>
              <a:t>Form Teachers will ask you to think about the election process and criteria for becoming a Councillor</a:t>
            </a:r>
            <a:r>
              <a:rPr lang="en-US" sz="3200" dirty="0">
                <a:solidFill>
                  <a:srgbClr val="073E87"/>
                </a:solidFill>
              </a:rPr>
              <a:t> </a:t>
            </a:r>
            <a:endParaRPr lang="en-US" sz="3200" dirty="0" smtClean="0">
              <a:solidFill>
                <a:srgbClr val="073E87"/>
              </a:solidFill>
            </a:endParaRPr>
          </a:p>
          <a:p>
            <a:pPr>
              <a:buFont typeface="Wingdings" pitchFamily="2" charset="2"/>
              <a:buChar char="Ø"/>
            </a:pPr>
            <a:endParaRPr lang="en-US" sz="3200" dirty="0" smtClean="0"/>
          </a:p>
          <a:p>
            <a:pPr marL="0" indent="0">
              <a:buNone/>
            </a:pPr>
            <a:endParaRPr lang="en-US" dirty="0" smtClean="0"/>
          </a:p>
        </p:txBody>
      </p:sp>
      <p:pic>
        <p:nvPicPr>
          <p:cNvPr id="2" name="Picture 1"/>
          <p:cNvPicPr>
            <a:picLocks noChangeAspect="1"/>
          </p:cNvPicPr>
          <p:nvPr/>
        </p:nvPicPr>
        <p:blipFill>
          <a:blip r:embed="rId3"/>
          <a:stretch>
            <a:fillRect/>
          </a:stretch>
        </p:blipFill>
        <p:spPr>
          <a:xfrm>
            <a:off x="8048324" y="5471148"/>
            <a:ext cx="1079086" cy="137171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body" idx="1"/>
          </p:nvPr>
        </p:nvSpPr>
        <p:spPr>
          <a:xfrm>
            <a:off x="683568" y="692696"/>
            <a:ext cx="7877696" cy="5688731"/>
          </a:xfrm>
        </p:spPr>
        <p:txBody>
          <a:bodyPr/>
          <a:lstStyle/>
          <a:p>
            <a:pPr algn="ctr">
              <a:buFont typeface="Symbol" pitchFamily="18" charset="2"/>
              <a:buNone/>
            </a:pPr>
            <a:r>
              <a:rPr lang="en-US" sz="3200" b="1" u="sng" dirty="0" smtClean="0"/>
              <a:t>Elections – Form Class (Stage 1)</a:t>
            </a:r>
          </a:p>
          <a:p>
            <a:pPr algn="ctr">
              <a:buFont typeface="Symbol" pitchFamily="18" charset="2"/>
              <a:buNone/>
            </a:pPr>
            <a:endParaRPr lang="en-US" sz="3200" b="1" u="sng" dirty="0"/>
          </a:p>
          <a:p>
            <a:pPr algn="ctr">
              <a:buFont typeface="Symbol" pitchFamily="18" charset="2"/>
              <a:buNone/>
            </a:pPr>
            <a:endParaRPr lang="en-US" sz="3200" b="1" u="sng" dirty="0" smtClean="0"/>
          </a:p>
          <a:p>
            <a:pPr>
              <a:buFont typeface="Wingdings" pitchFamily="2" charset="2"/>
              <a:buChar char="Ø"/>
            </a:pPr>
            <a:r>
              <a:rPr lang="en-US" sz="3200" dirty="0" smtClean="0"/>
              <a:t>Any pupils from each class who wish to stand for election must have completed a scoring form and </a:t>
            </a:r>
            <a:r>
              <a:rPr lang="en-US" sz="3200" b="1" dirty="0" smtClean="0"/>
              <a:t>discussed this with their Form </a:t>
            </a:r>
            <a:r>
              <a:rPr lang="en-US" sz="3200" b="1" dirty="0"/>
              <a:t>Teachers </a:t>
            </a:r>
            <a:r>
              <a:rPr lang="en-US" sz="3200" b="1" dirty="0" smtClean="0"/>
              <a:t>by Friday 6 December</a:t>
            </a:r>
            <a:endParaRPr lang="en-US" sz="3200" b="1" dirty="0"/>
          </a:p>
          <a:p>
            <a:pPr>
              <a:buFont typeface="Wingdings" pitchFamily="2" charset="2"/>
              <a:buChar char="Ø"/>
            </a:pPr>
            <a:r>
              <a:rPr lang="en-US" sz="3200" dirty="0" smtClean="0"/>
              <a:t>A </a:t>
            </a:r>
            <a:r>
              <a:rPr lang="en-US" sz="3200" dirty="0" smtClean="0">
                <a:solidFill>
                  <a:srgbClr val="FF0000"/>
                </a:solidFill>
              </a:rPr>
              <a:t>maximum</a:t>
            </a:r>
            <a:r>
              <a:rPr lang="en-US" sz="3200" dirty="0" smtClean="0"/>
              <a:t> of 3 pupils per class can go forward to  Stage 2 – </a:t>
            </a:r>
            <a:r>
              <a:rPr lang="en-US" sz="3200" dirty="0" smtClean="0">
                <a:solidFill>
                  <a:srgbClr val="FF0000"/>
                </a:solidFill>
              </a:rPr>
              <a:t>the top 3 scores </a:t>
            </a:r>
            <a:r>
              <a:rPr lang="en-US" sz="3200" dirty="0" smtClean="0"/>
              <a:t>(show of hands in class if there is a tie)</a:t>
            </a:r>
          </a:p>
          <a:p>
            <a:pPr>
              <a:buFont typeface="Wingdings" pitchFamily="2" charset="2"/>
              <a:buChar char="Ø"/>
            </a:pPr>
            <a:endParaRPr lang="en-US" dirty="0" smtClean="0"/>
          </a:p>
        </p:txBody>
      </p:sp>
      <p:pic>
        <p:nvPicPr>
          <p:cNvPr id="2" name="Picture 1"/>
          <p:cNvPicPr>
            <a:picLocks noChangeAspect="1"/>
          </p:cNvPicPr>
          <p:nvPr/>
        </p:nvPicPr>
        <p:blipFill>
          <a:blip r:embed="rId3"/>
          <a:stretch>
            <a:fillRect/>
          </a:stretch>
        </p:blipFill>
        <p:spPr>
          <a:xfrm>
            <a:off x="8021721" y="5486281"/>
            <a:ext cx="1079086" cy="1371719"/>
          </a:xfrm>
          <a:prstGeom prst="rect">
            <a:avLst/>
          </a:prstGeom>
        </p:spPr>
      </p:pic>
    </p:spTree>
    <p:extLst>
      <p:ext uri="{BB962C8B-B14F-4D97-AF65-F5344CB8AC3E}">
        <p14:creationId xmlns:p14="http://schemas.microsoft.com/office/powerpoint/2010/main" val="748684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45438799"/>
              </p:ext>
            </p:extLst>
          </p:nvPr>
        </p:nvGraphicFramePr>
        <p:xfrm>
          <a:off x="1259632" y="1916832"/>
          <a:ext cx="6628383" cy="4399744"/>
        </p:xfrm>
        <a:graphic>
          <a:graphicData uri="http://schemas.openxmlformats.org/drawingml/2006/table">
            <a:tbl>
              <a:tblPr firstRow="1" firstCol="1" bandRow="1">
                <a:tableStyleId>{5C22544A-7EE6-4342-B048-85BDC9FD1C3A}</a:tableStyleId>
              </a:tblPr>
              <a:tblGrid>
                <a:gridCol w="4911343">
                  <a:extLst>
                    <a:ext uri="{9D8B030D-6E8A-4147-A177-3AD203B41FA5}">
                      <a16:colId xmlns:a16="http://schemas.microsoft.com/office/drawing/2014/main" val="20000"/>
                    </a:ext>
                  </a:extLst>
                </a:gridCol>
                <a:gridCol w="723900">
                  <a:extLst>
                    <a:ext uri="{9D8B030D-6E8A-4147-A177-3AD203B41FA5}">
                      <a16:colId xmlns:a16="http://schemas.microsoft.com/office/drawing/2014/main" val="20001"/>
                    </a:ext>
                  </a:extLst>
                </a:gridCol>
                <a:gridCol w="993140">
                  <a:extLst>
                    <a:ext uri="{9D8B030D-6E8A-4147-A177-3AD203B41FA5}">
                      <a16:colId xmlns:a16="http://schemas.microsoft.com/office/drawing/2014/main" val="20002"/>
                    </a:ext>
                  </a:extLst>
                </a:gridCol>
              </a:tblGrid>
              <a:tr h="513057">
                <a:tc>
                  <a:txBody>
                    <a:bodyPr/>
                    <a:lstStyle/>
                    <a:p>
                      <a:pPr>
                        <a:spcAft>
                          <a:spcPts val="0"/>
                        </a:spcAft>
                      </a:pPr>
                      <a:r>
                        <a:rPr lang="en-GB" sz="1600" dirty="0">
                          <a:effectLst/>
                        </a:rPr>
                        <a:t>Name of Pupil and Class</a:t>
                      </a:r>
                      <a:endParaRPr lang="en-GB" sz="1200" dirty="0">
                        <a:effectLst/>
                        <a:latin typeface="Trebuchet MS"/>
                        <a:ea typeface="Times New Roman"/>
                        <a:cs typeface="Times New Roman"/>
                      </a:endParaRPr>
                    </a:p>
                  </a:txBody>
                  <a:tcPr marL="68580" marR="68580" marT="0" marB="0"/>
                </a:tc>
                <a:tc>
                  <a:txBody>
                    <a:bodyPr/>
                    <a:lstStyle/>
                    <a:p>
                      <a:pPr>
                        <a:spcAft>
                          <a:spcPts val="0"/>
                        </a:spcAft>
                      </a:pPr>
                      <a:r>
                        <a:rPr lang="en-GB" sz="1600">
                          <a:effectLst/>
                        </a:rPr>
                        <a:t>Points</a:t>
                      </a:r>
                      <a:endParaRPr lang="en-GB" sz="1200">
                        <a:effectLst/>
                      </a:endParaRPr>
                    </a:p>
                    <a:p>
                      <a:pPr>
                        <a:spcAft>
                          <a:spcPts val="0"/>
                        </a:spcAft>
                      </a:pPr>
                      <a:r>
                        <a:rPr lang="en-GB" sz="1600">
                          <a:effectLst/>
                        </a:rPr>
                        <a:t>Score</a:t>
                      </a:r>
                      <a:endParaRPr lang="en-GB" sz="1200">
                        <a:effectLst/>
                        <a:latin typeface="Trebuchet MS"/>
                        <a:ea typeface="Times New Roman"/>
                        <a:cs typeface="Times New Roman"/>
                      </a:endParaRPr>
                    </a:p>
                  </a:txBody>
                  <a:tcPr marL="68580" marR="68580" marT="0" marB="0"/>
                </a:tc>
                <a:tc>
                  <a:txBody>
                    <a:bodyPr/>
                    <a:lstStyle/>
                    <a:p>
                      <a:pPr>
                        <a:spcAft>
                          <a:spcPts val="0"/>
                        </a:spcAft>
                      </a:pPr>
                      <a:r>
                        <a:rPr lang="en-GB" sz="1600">
                          <a:effectLst/>
                        </a:rPr>
                        <a:t>Points</a:t>
                      </a:r>
                      <a:endParaRPr lang="en-GB" sz="1200">
                        <a:effectLst/>
                        <a:latin typeface="Trebuchet MS"/>
                        <a:ea typeface="Times New Roman"/>
                        <a:cs typeface="Times New Roman"/>
                      </a:endParaRPr>
                    </a:p>
                  </a:txBody>
                  <a:tcPr marL="68580" marR="68580" marT="0" marB="0"/>
                </a:tc>
                <a:extLst>
                  <a:ext uri="{0D108BD9-81ED-4DB2-BD59-A6C34878D82A}">
                    <a16:rowId xmlns:a16="http://schemas.microsoft.com/office/drawing/2014/main" val="10000"/>
                  </a:ext>
                </a:extLst>
              </a:tr>
              <a:tr h="256529">
                <a:tc>
                  <a:txBody>
                    <a:bodyPr/>
                    <a:lstStyle/>
                    <a:p>
                      <a:pPr>
                        <a:spcAft>
                          <a:spcPts val="0"/>
                        </a:spcAft>
                      </a:pPr>
                      <a:r>
                        <a:rPr lang="en-GB" sz="1600" b="1" dirty="0">
                          <a:effectLst/>
                          <a:latin typeface="+mn-lt"/>
                        </a:rPr>
                        <a:t>Member of a School Council in PS</a:t>
                      </a:r>
                      <a:endParaRPr lang="en-GB" sz="1200" b="1" dirty="0">
                        <a:effectLst/>
                        <a:latin typeface="+mn-lt"/>
                        <a:ea typeface="Times New Roman"/>
                        <a:cs typeface="Times New Roman"/>
                      </a:endParaRPr>
                    </a:p>
                  </a:txBody>
                  <a:tcPr marL="68580" marR="68580" marT="0" marB="0"/>
                </a:tc>
                <a:tc>
                  <a:txBody>
                    <a:bodyPr/>
                    <a:lstStyle/>
                    <a:p>
                      <a:pPr algn="ctr">
                        <a:spcAft>
                          <a:spcPts val="0"/>
                        </a:spcAft>
                      </a:pPr>
                      <a:r>
                        <a:rPr lang="en-GB" sz="1600">
                          <a:effectLst/>
                        </a:rPr>
                        <a:t>2</a:t>
                      </a:r>
                      <a:endParaRPr lang="en-GB" sz="1200">
                        <a:effectLst/>
                        <a:latin typeface="Trebuchet MS"/>
                        <a:ea typeface="Times New Roman"/>
                        <a:cs typeface="Times New Roman"/>
                      </a:endParaRPr>
                    </a:p>
                  </a:txBody>
                  <a:tcPr marL="68580" marR="68580" marT="0" marB="0"/>
                </a:tc>
                <a:tc>
                  <a:txBody>
                    <a:bodyPr/>
                    <a:lstStyle/>
                    <a:p>
                      <a:pPr>
                        <a:spcAft>
                          <a:spcPts val="0"/>
                        </a:spcAft>
                      </a:pPr>
                      <a:r>
                        <a:rPr lang="en-GB" sz="1600">
                          <a:effectLst/>
                        </a:rPr>
                        <a:t> </a:t>
                      </a:r>
                      <a:endParaRPr lang="en-GB" sz="1200">
                        <a:effectLst/>
                        <a:latin typeface="Trebuchet MS"/>
                        <a:ea typeface="Times New Roman"/>
                        <a:cs typeface="Times New Roman"/>
                      </a:endParaRPr>
                    </a:p>
                  </a:txBody>
                  <a:tcPr marL="68580" marR="68580" marT="0" marB="0"/>
                </a:tc>
                <a:extLst>
                  <a:ext uri="{0D108BD9-81ED-4DB2-BD59-A6C34878D82A}">
                    <a16:rowId xmlns:a16="http://schemas.microsoft.com/office/drawing/2014/main" val="10001"/>
                  </a:ext>
                </a:extLst>
              </a:tr>
              <a:tr h="256529">
                <a:tc>
                  <a:txBody>
                    <a:bodyPr/>
                    <a:lstStyle/>
                    <a:p>
                      <a:pPr>
                        <a:spcAft>
                          <a:spcPts val="0"/>
                        </a:spcAft>
                      </a:pPr>
                      <a:r>
                        <a:rPr lang="en-GB" sz="1600" b="1" dirty="0">
                          <a:effectLst/>
                          <a:latin typeface="+mn-lt"/>
                        </a:rPr>
                        <a:t>Office-holder in a School Council in PS</a:t>
                      </a:r>
                      <a:endParaRPr lang="en-GB" sz="1200" b="1" dirty="0">
                        <a:effectLst/>
                        <a:latin typeface="+mn-lt"/>
                        <a:ea typeface="Times New Roman"/>
                        <a:cs typeface="Times New Roman"/>
                      </a:endParaRPr>
                    </a:p>
                  </a:txBody>
                  <a:tcPr marL="68580" marR="68580" marT="0" marB="0"/>
                </a:tc>
                <a:tc>
                  <a:txBody>
                    <a:bodyPr/>
                    <a:lstStyle/>
                    <a:p>
                      <a:pPr algn="ctr">
                        <a:spcAft>
                          <a:spcPts val="0"/>
                        </a:spcAft>
                      </a:pPr>
                      <a:r>
                        <a:rPr lang="en-GB" sz="1600">
                          <a:effectLst/>
                        </a:rPr>
                        <a:t>3</a:t>
                      </a:r>
                      <a:endParaRPr lang="en-GB" sz="1200">
                        <a:effectLst/>
                        <a:latin typeface="Trebuchet MS"/>
                        <a:ea typeface="Times New Roman"/>
                        <a:cs typeface="Times New Roman"/>
                      </a:endParaRPr>
                    </a:p>
                  </a:txBody>
                  <a:tcPr marL="68580" marR="68580" marT="0" marB="0"/>
                </a:tc>
                <a:tc>
                  <a:txBody>
                    <a:bodyPr/>
                    <a:lstStyle/>
                    <a:p>
                      <a:pPr>
                        <a:spcAft>
                          <a:spcPts val="0"/>
                        </a:spcAft>
                      </a:pPr>
                      <a:r>
                        <a:rPr lang="en-GB" sz="1600">
                          <a:effectLst/>
                        </a:rPr>
                        <a:t> </a:t>
                      </a:r>
                      <a:endParaRPr lang="en-GB" sz="1200">
                        <a:effectLst/>
                        <a:latin typeface="Trebuchet MS"/>
                        <a:ea typeface="Times New Roman"/>
                        <a:cs typeface="Times New Roman"/>
                      </a:endParaRPr>
                    </a:p>
                  </a:txBody>
                  <a:tcPr marL="68580" marR="68580" marT="0" marB="0"/>
                </a:tc>
                <a:extLst>
                  <a:ext uri="{0D108BD9-81ED-4DB2-BD59-A6C34878D82A}">
                    <a16:rowId xmlns:a16="http://schemas.microsoft.com/office/drawing/2014/main" val="10002"/>
                  </a:ext>
                </a:extLst>
              </a:tr>
              <a:tr h="256529">
                <a:tc>
                  <a:txBody>
                    <a:bodyPr/>
                    <a:lstStyle/>
                    <a:p>
                      <a:pPr>
                        <a:spcAft>
                          <a:spcPts val="0"/>
                        </a:spcAft>
                      </a:pPr>
                      <a:r>
                        <a:rPr lang="en-GB" sz="1600" b="1" dirty="0">
                          <a:effectLst/>
                          <a:latin typeface="+mn-lt"/>
                        </a:rPr>
                        <a:t>House Captain in PS</a:t>
                      </a:r>
                      <a:endParaRPr lang="en-GB" sz="1200" b="1" dirty="0">
                        <a:effectLst/>
                        <a:latin typeface="+mn-lt"/>
                        <a:ea typeface="Times New Roman"/>
                        <a:cs typeface="Times New Roman"/>
                      </a:endParaRPr>
                    </a:p>
                  </a:txBody>
                  <a:tcPr marL="68580" marR="68580" marT="0" marB="0"/>
                </a:tc>
                <a:tc>
                  <a:txBody>
                    <a:bodyPr/>
                    <a:lstStyle/>
                    <a:p>
                      <a:pPr algn="ctr">
                        <a:spcAft>
                          <a:spcPts val="0"/>
                        </a:spcAft>
                      </a:pPr>
                      <a:r>
                        <a:rPr lang="en-GB" sz="1600">
                          <a:effectLst/>
                        </a:rPr>
                        <a:t>2</a:t>
                      </a:r>
                      <a:endParaRPr lang="en-GB" sz="1200">
                        <a:effectLst/>
                        <a:latin typeface="Trebuchet MS"/>
                        <a:ea typeface="Times New Roman"/>
                        <a:cs typeface="Times New Roman"/>
                      </a:endParaRPr>
                    </a:p>
                  </a:txBody>
                  <a:tcPr marL="68580" marR="68580" marT="0" marB="0"/>
                </a:tc>
                <a:tc>
                  <a:txBody>
                    <a:bodyPr/>
                    <a:lstStyle/>
                    <a:p>
                      <a:pPr>
                        <a:spcAft>
                          <a:spcPts val="0"/>
                        </a:spcAft>
                      </a:pPr>
                      <a:r>
                        <a:rPr lang="en-GB" sz="1600">
                          <a:effectLst/>
                        </a:rPr>
                        <a:t> </a:t>
                      </a:r>
                      <a:endParaRPr lang="en-GB" sz="1200">
                        <a:effectLst/>
                        <a:latin typeface="Trebuchet MS"/>
                        <a:ea typeface="Times New Roman"/>
                        <a:cs typeface="Times New Roman"/>
                      </a:endParaRPr>
                    </a:p>
                  </a:txBody>
                  <a:tcPr marL="68580" marR="68580" marT="0" marB="0"/>
                </a:tc>
                <a:extLst>
                  <a:ext uri="{0D108BD9-81ED-4DB2-BD59-A6C34878D82A}">
                    <a16:rowId xmlns:a16="http://schemas.microsoft.com/office/drawing/2014/main" val="10003"/>
                  </a:ext>
                </a:extLst>
              </a:tr>
              <a:tr h="256529">
                <a:tc>
                  <a:txBody>
                    <a:bodyPr/>
                    <a:lstStyle/>
                    <a:p>
                      <a:pPr>
                        <a:spcAft>
                          <a:spcPts val="0"/>
                        </a:spcAft>
                      </a:pPr>
                      <a:r>
                        <a:rPr lang="en-GB" sz="1600" b="1" dirty="0">
                          <a:effectLst/>
                          <a:latin typeface="+mn-lt"/>
                        </a:rPr>
                        <a:t>Buddy / mentor in PS</a:t>
                      </a:r>
                      <a:endParaRPr lang="en-GB" sz="1200" b="1" dirty="0">
                        <a:effectLst/>
                        <a:latin typeface="+mn-lt"/>
                        <a:ea typeface="Times New Roman"/>
                        <a:cs typeface="Times New Roman"/>
                      </a:endParaRPr>
                    </a:p>
                  </a:txBody>
                  <a:tcPr marL="68580" marR="68580" marT="0" marB="0"/>
                </a:tc>
                <a:tc>
                  <a:txBody>
                    <a:bodyPr/>
                    <a:lstStyle/>
                    <a:p>
                      <a:pPr algn="ctr">
                        <a:spcAft>
                          <a:spcPts val="0"/>
                        </a:spcAft>
                      </a:pPr>
                      <a:r>
                        <a:rPr lang="en-GB" sz="1600">
                          <a:effectLst/>
                        </a:rPr>
                        <a:t>1</a:t>
                      </a:r>
                      <a:endParaRPr lang="en-GB" sz="1200">
                        <a:effectLst/>
                        <a:latin typeface="Trebuchet MS"/>
                        <a:ea typeface="Times New Roman"/>
                        <a:cs typeface="Times New Roman"/>
                      </a:endParaRPr>
                    </a:p>
                  </a:txBody>
                  <a:tcPr marL="68580" marR="68580" marT="0" marB="0"/>
                </a:tc>
                <a:tc>
                  <a:txBody>
                    <a:bodyPr/>
                    <a:lstStyle/>
                    <a:p>
                      <a:pPr>
                        <a:spcAft>
                          <a:spcPts val="0"/>
                        </a:spcAft>
                      </a:pPr>
                      <a:r>
                        <a:rPr lang="en-GB" sz="1600">
                          <a:effectLst/>
                        </a:rPr>
                        <a:t> </a:t>
                      </a:r>
                      <a:endParaRPr lang="en-GB" sz="1200">
                        <a:effectLst/>
                        <a:latin typeface="Trebuchet MS"/>
                        <a:ea typeface="Times New Roman"/>
                        <a:cs typeface="Times New Roman"/>
                      </a:endParaRPr>
                    </a:p>
                  </a:txBody>
                  <a:tcPr marL="68580" marR="68580" marT="0" marB="0"/>
                </a:tc>
                <a:extLst>
                  <a:ext uri="{0D108BD9-81ED-4DB2-BD59-A6C34878D82A}">
                    <a16:rowId xmlns:a16="http://schemas.microsoft.com/office/drawing/2014/main" val="10004"/>
                  </a:ext>
                </a:extLst>
              </a:tr>
              <a:tr h="513057">
                <a:tc>
                  <a:txBody>
                    <a:bodyPr/>
                    <a:lstStyle/>
                    <a:p>
                      <a:pPr>
                        <a:spcAft>
                          <a:spcPts val="0"/>
                        </a:spcAft>
                      </a:pPr>
                      <a:r>
                        <a:rPr lang="en-GB" sz="1600" b="1" dirty="0">
                          <a:effectLst/>
                          <a:latin typeface="+mn-lt"/>
                        </a:rPr>
                        <a:t>Regularly attended PS after-school activity e.g. choir, rugby</a:t>
                      </a:r>
                      <a:endParaRPr lang="en-GB" sz="1200" b="1" dirty="0">
                        <a:effectLst/>
                        <a:latin typeface="+mn-lt"/>
                        <a:ea typeface="Times New Roman"/>
                        <a:cs typeface="Times New Roman"/>
                      </a:endParaRPr>
                    </a:p>
                  </a:txBody>
                  <a:tcPr marL="68580" marR="68580" marT="0" marB="0"/>
                </a:tc>
                <a:tc>
                  <a:txBody>
                    <a:bodyPr/>
                    <a:lstStyle/>
                    <a:p>
                      <a:pPr algn="ctr">
                        <a:spcAft>
                          <a:spcPts val="0"/>
                        </a:spcAft>
                      </a:pPr>
                      <a:r>
                        <a:rPr lang="en-GB" sz="1600" dirty="0" smtClean="0">
                          <a:effectLst/>
                        </a:rPr>
                        <a:t>1</a:t>
                      </a:r>
                    </a:p>
                    <a:p>
                      <a:pPr algn="ctr">
                        <a:spcAft>
                          <a:spcPts val="0"/>
                        </a:spcAft>
                      </a:pPr>
                      <a:r>
                        <a:rPr lang="en-GB" sz="1000" dirty="0" smtClean="0">
                          <a:effectLst/>
                          <a:latin typeface="Trebuchet MS"/>
                          <a:ea typeface="Times New Roman"/>
                          <a:cs typeface="Times New Roman"/>
                        </a:rPr>
                        <a:t>per club</a:t>
                      </a:r>
                      <a:endParaRPr lang="en-GB" sz="1000" dirty="0">
                        <a:effectLst/>
                        <a:latin typeface="Trebuchet MS"/>
                        <a:ea typeface="Times New Roman"/>
                        <a:cs typeface="Times New Roman"/>
                      </a:endParaRPr>
                    </a:p>
                  </a:txBody>
                  <a:tcPr marL="68580" marR="68580" marT="0" marB="0"/>
                </a:tc>
                <a:tc>
                  <a:txBody>
                    <a:bodyPr/>
                    <a:lstStyle/>
                    <a:p>
                      <a:pPr>
                        <a:spcAft>
                          <a:spcPts val="0"/>
                        </a:spcAft>
                      </a:pPr>
                      <a:r>
                        <a:rPr lang="en-GB" sz="1600">
                          <a:effectLst/>
                        </a:rPr>
                        <a:t> </a:t>
                      </a:r>
                      <a:endParaRPr lang="en-GB" sz="1200">
                        <a:effectLst/>
                        <a:latin typeface="Trebuchet MS"/>
                        <a:ea typeface="Times New Roman"/>
                        <a:cs typeface="Times New Roman"/>
                      </a:endParaRPr>
                    </a:p>
                  </a:txBody>
                  <a:tcPr marL="68580" marR="68580" marT="0" marB="0"/>
                </a:tc>
                <a:extLst>
                  <a:ext uri="{0D108BD9-81ED-4DB2-BD59-A6C34878D82A}">
                    <a16:rowId xmlns:a16="http://schemas.microsoft.com/office/drawing/2014/main" val="10005"/>
                  </a:ext>
                </a:extLst>
              </a:tr>
              <a:tr h="256529">
                <a:tc>
                  <a:txBody>
                    <a:bodyPr/>
                    <a:lstStyle/>
                    <a:p>
                      <a:pPr>
                        <a:spcAft>
                          <a:spcPts val="0"/>
                        </a:spcAft>
                      </a:pPr>
                      <a:r>
                        <a:rPr lang="en-GB" sz="1600" b="1" dirty="0">
                          <a:effectLst/>
                          <a:latin typeface="+mn-lt"/>
                        </a:rPr>
                        <a:t>Represented school team / club e.g. rugby, choir</a:t>
                      </a:r>
                      <a:endParaRPr lang="en-GB" sz="1200" b="1" dirty="0">
                        <a:effectLst/>
                        <a:latin typeface="+mn-lt"/>
                        <a:ea typeface="Times New Roman"/>
                        <a:cs typeface="Times New Roman"/>
                      </a:endParaRPr>
                    </a:p>
                  </a:txBody>
                  <a:tcPr marL="68580" marR="68580" marT="0" marB="0"/>
                </a:tc>
                <a:tc>
                  <a:txBody>
                    <a:bodyPr/>
                    <a:lstStyle/>
                    <a:p>
                      <a:pPr algn="ctr">
                        <a:spcAft>
                          <a:spcPts val="0"/>
                        </a:spcAft>
                      </a:pPr>
                      <a:r>
                        <a:rPr lang="en-GB" sz="1600">
                          <a:effectLst/>
                        </a:rPr>
                        <a:t>1</a:t>
                      </a:r>
                      <a:endParaRPr lang="en-GB" sz="1200">
                        <a:effectLst/>
                        <a:latin typeface="Trebuchet MS"/>
                        <a:ea typeface="Times New Roman"/>
                        <a:cs typeface="Times New Roman"/>
                      </a:endParaRPr>
                    </a:p>
                  </a:txBody>
                  <a:tcPr marL="68580" marR="68580" marT="0" marB="0"/>
                </a:tc>
                <a:tc>
                  <a:txBody>
                    <a:bodyPr/>
                    <a:lstStyle/>
                    <a:p>
                      <a:pPr>
                        <a:spcAft>
                          <a:spcPts val="0"/>
                        </a:spcAft>
                      </a:pPr>
                      <a:r>
                        <a:rPr lang="en-GB" sz="1600">
                          <a:effectLst/>
                        </a:rPr>
                        <a:t> </a:t>
                      </a:r>
                      <a:endParaRPr lang="en-GB" sz="1200">
                        <a:effectLst/>
                        <a:latin typeface="Trebuchet MS"/>
                        <a:ea typeface="Times New Roman"/>
                        <a:cs typeface="Times New Roman"/>
                      </a:endParaRPr>
                    </a:p>
                  </a:txBody>
                  <a:tcPr marL="68580" marR="68580" marT="0" marB="0"/>
                </a:tc>
                <a:extLst>
                  <a:ext uri="{0D108BD9-81ED-4DB2-BD59-A6C34878D82A}">
                    <a16:rowId xmlns:a16="http://schemas.microsoft.com/office/drawing/2014/main" val="10006"/>
                  </a:ext>
                </a:extLst>
              </a:tr>
              <a:tr h="256529">
                <a:tc>
                  <a:txBody>
                    <a:bodyPr/>
                    <a:lstStyle/>
                    <a:p>
                      <a:pPr>
                        <a:spcAft>
                          <a:spcPts val="0"/>
                        </a:spcAft>
                      </a:pPr>
                      <a:r>
                        <a:rPr lang="en-GB" sz="1600" b="1" dirty="0">
                          <a:effectLst/>
                          <a:latin typeface="+mn-lt"/>
                        </a:rPr>
                        <a:t>Captain / leader of school team / club</a:t>
                      </a:r>
                      <a:endParaRPr lang="en-GB" sz="1600" b="1" dirty="0">
                        <a:effectLst/>
                        <a:latin typeface="+mn-lt"/>
                        <a:ea typeface="Times New Roman"/>
                        <a:cs typeface="Times New Roman"/>
                      </a:endParaRPr>
                    </a:p>
                  </a:txBody>
                  <a:tcPr marL="68580" marR="68580" marT="0" marB="0"/>
                </a:tc>
                <a:tc>
                  <a:txBody>
                    <a:bodyPr/>
                    <a:lstStyle/>
                    <a:p>
                      <a:pPr algn="ctr">
                        <a:spcAft>
                          <a:spcPts val="0"/>
                        </a:spcAft>
                      </a:pPr>
                      <a:r>
                        <a:rPr lang="en-GB" sz="1600">
                          <a:effectLst/>
                        </a:rPr>
                        <a:t>2</a:t>
                      </a:r>
                      <a:endParaRPr lang="en-GB" sz="1200">
                        <a:effectLst/>
                        <a:latin typeface="Trebuchet MS"/>
                        <a:ea typeface="Times New Roman"/>
                        <a:cs typeface="Times New Roman"/>
                      </a:endParaRPr>
                    </a:p>
                  </a:txBody>
                  <a:tcPr marL="68580" marR="68580" marT="0" marB="0"/>
                </a:tc>
                <a:tc>
                  <a:txBody>
                    <a:bodyPr/>
                    <a:lstStyle/>
                    <a:p>
                      <a:pPr>
                        <a:spcAft>
                          <a:spcPts val="0"/>
                        </a:spcAft>
                      </a:pPr>
                      <a:r>
                        <a:rPr lang="en-GB" sz="1600" dirty="0">
                          <a:effectLst/>
                        </a:rPr>
                        <a:t> </a:t>
                      </a:r>
                      <a:endParaRPr lang="en-GB" sz="1200" dirty="0">
                        <a:effectLst/>
                        <a:latin typeface="Trebuchet MS"/>
                        <a:ea typeface="Times New Roman"/>
                        <a:cs typeface="Times New Roman"/>
                      </a:endParaRPr>
                    </a:p>
                  </a:txBody>
                  <a:tcPr marL="68580" marR="68580" marT="0" marB="0"/>
                </a:tc>
                <a:extLst>
                  <a:ext uri="{0D108BD9-81ED-4DB2-BD59-A6C34878D82A}">
                    <a16:rowId xmlns:a16="http://schemas.microsoft.com/office/drawing/2014/main" val="10007"/>
                  </a:ext>
                </a:extLst>
              </a:tr>
              <a:tr h="320661">
                <a:tc>
                  <a:txBody>
                    <a:bodyPr/>
                    <a:lstStyle/>
                    <a:p>
                      <a:pPr>
                        <a:spcAft>
                          <a:spcPts val="0"/>
                        </a:spcAft>
                      </a:pPr>
                      <a:r>
                        <a:rPr lang="en-GB" sz="1600" b="1" dirty="0" smtClean="0">
                          <a:effectLst/>
                          <a:latin typeface="+mn-lt"/>
                          <a:ea typeface="Times New Roman"/>
                          <a:cs typeface="Times New Roman"/>
                        </a:rPr>
                        <a:t>Member</a:t>
                      </a:r>
                      <a:r>
                        <a:rPr lang="en-GB" sz="1600" b="1" baseline="0" dirty="0" smtClean="0">
                          <a:effectLst/>
                          <a:latin typeface="+mn-lt"/>
                          <a:ea typeface="Times New Roman"/>
                          <a:cs typeface="Times New Roman"/>
                        </a:rPr>
                        <a:t> of afterschool Club /team in LJHS</a:t>
                      </a:r>
                      <a:endParaRPr lang="en-GB" sz="1600" b="1" dirty="0">
                        <a:effectLst/>
                        <a:latin typeface="+mn-lt"/>
                        <a:ea typeface="Times New Roman"/>
                        <a:cs typeface="Times New Roman"/>
                      </a:endParaRPr>
                    </a:p>
                  </a:txBody>
                  <a:tcPr marL="68580" marR="68580" marT="0" marB="0"/>
                </a:tc>
                <a:tc>
                  <a:txBody>
                    <a:bodyPr/>
                    <a:lstStyle/>
                    <a:p>
                      <a:pPr algn="ctr">
                        <a:spcAft>
                          <a:spcPts val="0"/>
                        </a:spcAft>
                      </a:pPr>
                      <a:r>
                        <a:rPr lang="en-GB" sz="1000" dirty="0" smtClean="0">
                          <a:effectLst/>
                          <a:latin typeface="Trebuchet MS"/>
                          <a:ea typeface="Times New Roman"/>
                          <a:cs typeface="Times New Roman"/>
                        </a:rPr>
                        <a:t>1 </a:t>
                      </a:r>
                    </a:p>
                    <a:p>
                      <a:pPr algn="ctr">
                        <a:spcAft>
                          <a:spcPts val="0"/>
                        </a:spcAft>
                      </a:pPr>
                      <a:r>
                        <a:rPr lang="en-GB" sz="1000" dirty="0" smtClean="0">
                          <a:effectLst/>
                          <a:latin typeface="Trebuchet MS"/>
                          <a:ea typeface="Times New Roman"/>
                          <a:cs typeface="Times New Roman"/>
                        </a:rPr>
                        <a:t>per club</a:t>
                      </a:r>
                      <a:endParaRPr lang="en-GB" sz="1000" dirty="0">
                        <a:effectLst/>
                        <a:latin typeface="Trebuchet MS"/>
                        <a:ea typeface="Times New Roman"/>
                        <a:cs typeface="Times New Roman"/>
                      </a:endParaRPr>
                    </a:p>
                  </a:txBody>
                  <a:tcPr marL="68580" marR="68580" marT="0" marB="0"/>
                </a:tc>
                <a:tc>
                  <a:txBody>
                    <a:bodyPr/>
                    <a:lstStyle/>
                    <a:p>
                      <a:pPr>
                        <a:spcAft>
                          <a:spcPts val="0"/>
                        </a:spcAft>
                      </a:pPr>
                      <a:endParaRPr lang="en-GB" sz="1200" dirty="0">
                        <a:effectLst/>
                        <a:latin typeface="Trebuchet MS"/>
                        <a:ea typeface="Times New Roman"/>
                        <a:cs typeface="Times New Roman"/>
                      </a:endParaRPr>
                    </a:p>
                  </a:txBody>
                  <a:tcPr marL="68580" marR="68580" marT="0" marB="0"/>
                </a:tc>
                <a:extLst>
                  <a:ext uri="{0D108BD9-81ED-4DB2-BD59-A6C34878D82A}">
                    <a16:rowId xmlns:a16="http://schemas.microsoft.com/office/drawing/2014/main" val="10008"/>
                  </a:ext>
                </a:extLst>
              </a:tr>
              <a:tr h="513057">
                <a:tc>
                  <a:txBody>
                    <a:bodyPr/>
                    <a:lstStyle/>
                    <a:p>
                      <a:pPr>
                        <a:spcAft>
                          <a:spcPts val="0"/>
                        </a:spcAft>
                      </a:pPr>
                      <a:r>
                        <a:rPr lang="en-GB" sz="1600" b="1" dirty="0">
                          <a:effectLst/>
                          <a:latin typeface="+mn-lt"/>
                        </a:rPr>
                        <a:t>Member of outside school organisation e.g. Guides, Archery</a:t>
                      </a:r>
                      <a:endParaRPr lang="en-GB" sz="1200" b="1" dirty="0">
                        <a:effectLst/>
                        <a:latin typeface="+mn-lt"/>
                        <a:ea typeface="Times New Roman"/>
                        <a:cs typeface="Times New Roman"/>
                      </a:endParaRPr>
                    </a:p>
                  </a:txBody>
                  <a:tcPr marL="68580" marR="68580" marT="0" marB="0"/>
                </a:tc>
                <a:tc>
                  <a:txBody>
                    <a:bodyPr/>
                    <a:lstStyle/>
                    <a:p>
                      <a:pPr algn="ctr">
                        <a:spcAft>
                          <a:spcPts val="0"/>
                        </a:spcAft>
                      </a:pPr>
                      <a:r>
                        <a:rPr lang="en-GB" sz="1600">
                          <a:effectLst/>
                        </a:rPr>
                        <a:t>1</a:t>
                      </a:r>
                      <a:endParaRPr lang="en-GB" sz="1200">
                        <a:effectLst/>
                        <a:latin typeface="Trebuchet MS"/>
                        <a:ea typeface="Times New Roman"/>
                        <a:cs typeface="Times New Roman"/>
                      </a:endParaRPr>
                    </a:p>
                  </a:txBody>
                  <a:tcPr marL="68580" marR="68580" marT="0" marB="0"/>
                </a:tc>
                <a:tc>
                  <a:txBody>
                    <a:bodyPr/>
                    <a:lstStyle/>
                    <a:p>
                      <a:pPr>
                        <a:spcAft>
                          <a:spcPts val="0"/>
                        </a:spcAft>
                      </a:pPr>
                      <a:r>
                        <a:rPr lang="en-GB" sz="1600">
                          <a:effectLst/>
                        </a:rPr>
                        <a:t> </a:t>
                      </a:r>
                      <a:endParaRPr lang="en-GB" sz="1200">
                        <a:effectLst/>
                        <a:latin typeface="Trebuchet MS"/>
                        <a:ea typeface="Times New Roman"/>
                        <a:cs typeface="Times New Roman"/>
                      </a:endParaRPr>
                    </a:p>
                  </a:txBody>
                  <a:tcPr marL="68580" marR="68580" marT="0" marB="0"/>
                </a:tc>
                <a:extLst>
                  <a:ext uri="{0D108BD9-81ED-4DB2-BD59-A6C34878D82A}">
                    <a16:rowId xmlns:a16="http://schemas.microsoft.com/office/drawing/2014/main" val="10009"/>
                  </a:ext>
                </a:extLst>
              </a:tr>
              <a:tr h="256529">
                <a:tc>
                  <a:txBody>
                    <a:bodyPr/>
                    <a:lstStyle/>
                    <a:p>
                      <a:pPr>
                        <a:spcAft>
                          <a:spcPts val="0"/>
                        </a:spcAft>
                      </a:pPr>
                      <a:r>
                        <a:rPr lang="en-GB" sz="1600" b="1" dirty="0">
                          <a:effectLst/>
                          <a:latin typeface="+mn-lt"/>
                        </a:rPr>
                        <a:t>Achievement </a:t>
                      </a:r>
                      <a:r>
                        <a:rPr lang="en-GB" sz="1600" b="1" dirty="0" smtClean="0">
                          <a:effectLst/>
                          <a:latin typeface="+mn-lt"/>
                        </a:rPr>
                        <a:t>points (including</a:t>
                      </a:r>
                      <a:r>
                        <a:rPr lang="en-GB" sz="1600" b="1" baseline="0" dirty="0" smtClean="0">
                          <a:effectLst/>
                          <a:latin typeface="+mn-lt"/>
                        </a:rPr>
                        <a:t> Conduct Card)</a:t>
                      </a:r>
                      <a:endParaRPr lang="en-GB" sz="1200" b="1" dirty="0">
                        <a:effectLst/>
                        <a:latin typeface="+mn-lt"/>
                        <a:ea typeface="Times New Roman"/>
                        <a:cs typeface="Times New Roman"/>
                      </a:endParaRPr>
                    </a:p>
                  </a:txBody>
                  <a:tcPr marL="68580" marR="68580" marT="0" marB="0"/>
                </a:tc>
                <a:tc>
                  <a:txBody>
                    <a:bodyPr/>
                    <a:lstStyle/>
                    <a:p>
                      <a:pPr algn="ctr">
                        <a:spcAft>
                          <a:spcPts val="0"/>
                        </a:spcAft>
                      </a:pPr>
                      <a:r>
                        <a:rPr lang="en-GB" sz="1600">
                          <a:effectLst/>
                        </a:rPr>
                        <a:t>+</a:t>
                      </a:r>
                      <a:endParaRPr lang="en-GB" sz="1200">
                        <a:effectLst/>
                        <a:latin typeface="Trebuchet MS"/>
                        <a:ea typeface="Times New Roman"/>
                        <a:cs typeface="Times New Roman"/>
                      </a:endParaRPr>
                    </a:p>
                  </a:txBody>
                  <a:tcPr marL="68580" marR="68580" marT="0" marB="0"/>
                </a:tc>
                <a:tc>
                  <a:txBody>
                    <a:bodyPr/>
                    <a:lstStyle/>
                    <a:p>
                      <a:pPr>
                        <a:spcAft>
                          <a:spcPts val="0"/>
                        </a:spcAft>
                      </a:pPr>
                      <a:r>
                        <a:rPr lang="en-GB" sz="1600">
                          <a:effectLst/>
                        </a:rPr>
                        <a:t> </a:t>
                      </a:r>
                      <a:endParaRPr lang="en-GB" sz="1200">
                        <a:effectLst/>
                        <a:latin typeface="Trebuchet MS"/>
                        <a:ea typeface="Times New Roman"/>
                        <a:cs typeface="Times New Roman"/>
                      </a:endParaRPr>
                    </a:p>
                  </a:txBody>
                  <a:tcPr marL="68580" marR="68580" marT="0" marB="0"/>
                </a:tc>
                <a:extLst>
                  <a:ext uri="{0D108BD9-81ED-4DB2-BD59-A6C34878D82A}">
                    <a16:rowId xmlns:a16="http://schemas.microsoft.com/office/drawing/2014/main" val="10010"/>
                  </a:ext>
                </a:extLst>
              </a:tr>
              <a:tr h="256529">
                <a:tc>
                  <a:txBody>
                    <a:bodyPr/>
                    <a:lstStyle/>
                    <a:p>
                      <a:pPr>
                        <a:spcAft>
                          <a:spcPts val="0"/>
                        </a:spcAft>
                      </a:pPr>
                      <a:r>
                        <a:rPr lang="en-GB" sz="1600" b="1" dirty="0">
                          <a:effectLst/>
                          <a:latin typeface="+mn-lt"/>
                        </a:rPr>
                        <a:t>Behaviour </a:t>
                      </a:r>
                      <a:r>
                        <a:rPr lang="en-GB" sz="1600" b="1" dirty="0" smtClean="0">
                          <a:effectLst/>
                          <a:latin typeface="+mn-lt"/>
                        </a:rPr>
                        <a:t>points</a:t>
                      </a:r>
                    </a:p>
                  </a:txBody>
                  <a:tcPr marL="68580" marR="68580" marT="0" marB="0"/>
                </a:tc>
                <a:tc>
                  <a:txBody>
                    <a:bodyPr/>
                    <a:lstStyle/>
                    <a:p>
                      <a:pPr algn="ctr">
                        <a:spcAft>
                          <a:spcPts val="0"/>
                        </a:spcAft>
                      </a:pPr>
                      <a:r>
                        <a:rPr lang="en-GB" sz="1600">
                          <a:effectLst/>
                        </a:rPr>
                        <a:t>-</a:t>
                      </a:r>
                      <a:endParaRPr lang="en-GB" sz="1200">
                        <a:effectLst/>
                        <a:latin typeface="Trebuchet MS"/>
                        <a:ea typeface="Times New Roman"/>
                        <a:cs typeface="Times New Roman"/>
                      </a:endParaRPr>
                    </a:p>
                  </a:txBody>
                  <a:tcPr marL="68580" marR="68580" marT="0" marB="0"/>
                </a:tc>
                <a:tc>
                  <a:txBody>
                    <a:bodyPr/>
                    <a:lstStyle/>
                    <a:p>
                      <a:pPr>
                        <a:spcAft>
                          <a:spcPts val="0"/>
                        </a:spcAft>
                      </a:pPr>
                      <a:r>
                        <a:rPr lang="en-GB" sz="1600" dirty="0">
                          <a:effectLst/>
                        </a:rPr>
                        <a:t> </a:t>
                      </a:r>
                      <a:endParaRPr lang="en-GB" sz="1200" dirty="0">
                        <a:effectLst/>
                        <a:latin typeface="Trebuchet MS"/>
                        <a:ea typeface="Times New Roman"/>
                        <a:cs typeface="Times New Roman"/>
                      </a:endParaRPr>
                    </a:p>
                  </a:txBody>
                  <a:tcPr marL="68580" marR="68580" marT="0" marB="0"/>
                </a:tc>
                <a:extLst>
                  <a:ext uri="{0D108BD9-81ED-4DB2-BD59-A6C34878D82A}">
                    <a16:rowId xmlns:a16="http://schemas.microsoft.com/office/drawing/2014/main" val="10011"/>
                  </a:ext>
                </a:extLst>
              </a:tr>
              <a:tr h="192396">
                <a:tc>
                  <a:txBody>
                    <a:bodyPr/>
                    <a:lstStyle/>
                    <a:p>
                      <a:pPr>
                        <a:spcAft>
                          <a:spcPts val="0"/>
                        </a:spcAft>
                      </a:pPr>
                      <a:r>
                        <a:rPr lang="en-GB" sz="1600" b="1" dirty="0" smtClean="0">
                          <a:effectLst/>
                          <a:latin typeface="+mn-lt"/>
                          <a:ea typeface="Times New Roman"/>
                          <a:cs typeface="Times New Roman"/>
                        </a:rPr>
                        <a:t>Conduct</a:t>
                      </a:r>
                      <a:r>
                        <a:rPr lang="en-GB" sz="1600" b="1" baseline="0" dirty="0" smtClean="0">
                          <a:effectLst/>
                          <a:latin typeface="+mn-lt"/>
                          <a:ea typeface="Times New Roman"/>
                          <a:cs typeface="Times New Roman"/>
                        </a:rPr>
                        <a:t> Card Behaviour Signings</a:t>
                      </a:r>
                      <a:endParaRPr lang="en-GB" sz="1600" b="1" dirty="0">
                        <a:effectLst/>
                        <a:latin typeface="+mn-lt"/>
                        <a:ea typeface="Times New Roman"/>
                        <a:cs typeface="Times New Roman"/>
                      </a:endParaRPr>
                    </a:p>
                  </a:txBody>
                  <a:tcPr marL="68580" marR="68580" marT="0" marB="0"/>
                </a:tc>
                <a:tc>
                  <a:txBody>
                    <a:bodyPr/>
                    <a:lstStyle/>
                    <a:p>
                      <a:pPr algn="ctr">
                        <a:spcAft>
                          <a:spcPts val="0"/>
                        </a:spcAft>
                      </a:pPr>
                      <a:r>
                        <a:rPr lang="en-GB" sz="1200" dirty="0" smtClean="0">
                          <a:effectLst/>
                          <a:latin typeface="Trebuchet MS"/>
                          <a:ea typeface="Times New Roman"/>
                          <a:cs typeface="Times New Roman"/>
                        </a:rPr>
                        <a:t>-</a:t>
                      </a:r>
                      <a:endParaRPr lang="en-GB" sz="1200" dirty="0">
                        <a:effectLst/>
                        <a:latin typeface="Trebuchet MS"/>
                        <a:ea typeface="Times New Roman"/>
                        <a:cs typeface="Times New Roman"/>
                      </a:endParaRPr>
                    </a:p>
                  </a:txBody>
                  <a:tcPr marL="68580" marR="68580" marT="0" marB="0"/>
                </a:tc>
                <a:tc>
                  <a:txBody>
                    <a:bodyPr/>
                    <a:lstStyle/>
                    <a:p>
                      <a:pPr>
                        <a:spcAft>
                          <a:spcPts val="0"/>
                        </a:spcAft>
                      </a:pPr>
                      <a:endParaRPr lang="en-GB" sz="1200" dirty="0">
                        <a:effectLst/>
                        <a:latin typeface="Trebuchet MS"/>
                        <a:ea typeface="Times New Roman"/>
                        <a:cs typeface="Times New Roman"/>
                      </a:endParaRPr>
                    </a:p>
                  </a:txBody>
                  <a:tcPr marL="68580" marR="68580" marT="0" marB="0"/>
                </a:tc>
                <a:extLst>
                  <a:ext uri="{0D108BD9-81ED-4DB2-BD59-A6C34878D82A}">
                    <a16:rowId xmlns:a16="http://schemas.microsoft.com/office/drawing/2014/main" val="2631176765"/>
                  </a:ext>
                </a:extLst>
              </a:tr>
              <a:tr h="192396">
                <a:tc>
                  <a:txBody>
                    <a:bodyPr/>
                    <a:lstStyle/>
                    <a:p>
                      <a:pPr>
                        <a:spcAft>
                          <a:spcPts val="0"/>
                        </a:spcAft>
                      </a:pPr>
                      <a:r>
                        <a:rPr lang="en-GB" sz="1600" b="1" dirty="0" smtClean="0">
                          <a:effectLst/>
                          <a:latin typeface="+mn-lt"/>
                          <a:ea typeface="Times New Roman"/>
                          <a:cs typeface="Times New Roman"/>
                        </a:rPr>
                        <a:t>                                                                                Total</a:t>
                      </a:r>
                      <a:endParaRPr lang="en-GB" sz="1600" b="1" dirty="0">
                        <a:effectLst/>
                        <a:latin typeface="+mn-lt"/>
                        <a:ea typeface="Times New Roman"/>
                        <a:cs typeface="Times New Roman"/>
                      </a:endParaRPr>
                    </a:p>
                  </a:txBody>
                  <a:tcPr marL="68580" marR="68580" marT="0" marB="0"/>
                </a:tc>
                <a:tc>
                  <a:txBody>
                    <a:bodyPr/>
                    <a:lstStyle/>
                    <a:p>
                      <a:pPr algn="ctr">
                        <a:spcAft>
                          <a:spcPts val="0"/>
                        </a:spcAft>
                      </a:pPr>
                      <a:endParaRPr lang="en-GB" sz="1200" dirty="0">
                        <a:effectLst/>
                        <a:latin typeface="Trebuchet MS"/>
                        <a:ea typeface="Times New Roman"/>
                        <a:cs typeface="Times New Roman"/>
                      </a:endParaRPr>
                    </a:p>
                  </a:txBody>
                  <a:tcPr marL="68580" marR="68580" marT="0" marB="0"/>
                </a:tc>
                <a:tc>
                  <a:txBody>
                    <a:bodyPr/>
                    <a:lstStyle/>
                    <a:p>
                      <a:pPr>
                        <a:spcAft>
                          <a:spcPts val="0"/>
                        </a:spcAft>
                      </a:pPr>
                      <a:endParaRPr lang="en-GB" sz="1200" dirty="0">
                        <a:effectLst/>
                        <a:latin typeface="Trebuchet MS"/>
                        <a:ea typeface="Times New Roman"/>
                        <a:cs typeface="Times New Roman"/>
                      </a:endParaRPr>
                    </a:p>
                  </a:txBody>
                  <a:tcPr marL="68580" marR="68580" marT="0" marB="0"/>
                </a:tc>
                <a:extLst>
                  <a:ext uri="{0D108BD9-81ED-4DB2-BD59-A6C34878D82A}">
                    <a16:rowId xmlns:a16="http://schemas.microsoft.com/office/drawing/2014/main" val="1288261242"/>
                  </a:ext>
                </a:extLst>
              </a:tr>
            </a:tbl>
          </a:graphicData>
        </a:graphic>
      </p:graphicFrame>
      <p:sp>
        <p:nvSpPr>
          <p:cNvPr id="3" name="TextBox 2"/>
          <p:cNvSpPr txBox="1"/>
          <p:nvPr/>
        </p:nvSpPr>
        <p:spPr>
          <a:xfrm>
            <a:off x="1259632" y="620688"/>
            <a:ext cx="7056784" cy="1077218"/>
          </a:xfrm>
          <a:prstGeom prst="rect">
            <a:avLst/>
          </a:prstGeom>
          <a:noFill/>
        </p:spPr>
        <p:txBody>
          <a:bodyPr wrap="square" rtlCol="0">
            <a:spAutoFit/>
          </a:bodyPr>
          <a:lstStyle/>
          <a:p>
            <a:pPr algn="ctr"/>
            <a:r>
              <a:rPr lang="en-GB" sz="3200" dirty="0" smtClean="0">
                <a:solidFill>
                  <a:schemeClr val="bg1"/>
                </a:solidFill>
              </a:rPr>
              <a:t>Evidence of suitability for election to School Council – scoring form</a:t>
            </a:r>
            <a:endParaRPr lang="en-GB" sz="3200" dirty="0">
              <a:solidFill>
                <a:schemeClr val="bg1"/>
              </a:solidFill>
            </a:endParaRPr>
          </a:p>
        </p:txBody>
      </p:sp>
      <p:pic>
        <p:nvPicPr>
          <p:cNvPr id="4" name="Picture 3"/>
          <p:cNvPicPr>
            <a:picLocks noChangeAspect="1"/>
          </p:cNvPicPr>
          <p:nvPr/>
        </p:nvPicPr>
        <p:blipFill>
          <a:blip r:embed="rId3"/>
          <a:stretch>
            <a:fillRect/>
          </a:stretch>
        </p:blipFill>
        <p:spPr>
          <a:xfrm>
            <a:off x="8064914" y="5479354"/>
            <a:ext cx="1079086" cy="1371719"/>
          </a:xfrm>
          <a:prstGeom prst="rect">
            <a:avLst/>
          </a:prstGeom>
        </p:spPr>
      </p:pic>
    </p:spTree>
    <p:extLst>
      <p:ext uri="{BB962C8B-B14F-4D97-AF65-F5344CB8AC3E}">
        <p14:creationId xmlns:p14="http://schemas.microsoft.com/office/powerpoint/2010/main" val="810508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p:cNvSpPr>
          <p:nvPr>
            <p:ph type="body" idx="4294967295"/>
          </p:nvPr>
        </p:nvSpPr>
        <p:spPr>
          <a:xfrm>
            <a:off x="900113" y="836613"/>
            <a:ext cx="7877175" cy="4857750"/>
          </a:xfrm>
        </p:spPr>
        <p:txBody>
          <a:bodyPr/>
          <a:lstStyle/>
          <a:p>
            <a:pPr algn="ctr">
              <a:buFont typeface="Symbol" pitchFamily="18" charset="2"/>
              <a:buNone/>
            </a:pPr>
            <a:r>
              <a:rPr lang="en-US" sz="3200" b="1" u="sng" smtClean="0"/>
              <a:t>Elections – Whole School stage</a:t>
            </a:r>
          </a:p>
          <a:p>
            <a:pPr algn="ctr">
              <a:buFont typeface="Symbol" pitchFamily="18" charset="2"/>
              <a:buNone/>
            </a:pPr>
            <a:endParaRPr lang="en-US" sz="3200" b="1" u="sng" smtClean="0"/>
          </a:p>
        </p:txBody>
      </p:sp>
      <p:sp>
        <p:nvSpPr>
          <p:cNvPr id="40962" name="Text Box 3"/>
          <p:cNvSpPr txBox="1">
            <a:spLocks noChangeArrowheads="1"/>
          </p:cNvSpPr>
          <p:nvPr/>
        </p:nvSpPr>
        <p:spPr bwMode="auto">
          <a:xfrm>
            <a:off x="395288" y="1471613"/>
            <a:ext cx="8135937" cy="5386387"/>
          </a:xfrm>
          <a:prstGeom prst="rect">
            <a:avLst/>
          </a:prstGeom>
          <a:noFill/>
          <a:ln w="9525">
            <a:noFill/>
            <a:miter lim="800000"/>
            <a:headEnd/>
            <a:tailEnd/>
          </a:ln>
        </p:spPr>
        <p:txBody>
          <a:bodyPr>
            <a:spAutoFit/>
          </a:bodyPr>
          <a:lstStyle/>
          <a:p>
            <a:pPr>
              <a:spcBef>
                <a:spcPct val="50000"/>
              </a:spcBef>
            </a:pPr>
            <a:r>
              <a:rPr lang="en-GB" sz="2400" b="1" dirty="0"/>
              <a:t>Nomination Form</a:t>
            </a:r>
          </a:p>
          <a:p>
            <a:pPr>
              <a:spcBef>
                <a:spcPct val="50000"/>
              </a:spcBef>
            </a:pPr>
            <a:r>
              <a:rPr lang="en-GB" sz="2400" dirty="0"/>
              <a:t>Form Class _______________</a:t>
            </a:r>
          </a:p>
          <a:p>
            <a:pPr>
              <a:spcBef>
                <a:spcPct val="50000"/>
              </a:spcBef>
            </a:pPr>
            <a:r>
              <a:rPr lang="en-GB" sz="2400" dirty="0"/>
              <a:t>We want to nominate  _________________________to represent our class as a member of the school council.</a:t>
            </a:r>
          </a:p>
          <a:p>
            <a:pPr>
              <a:spcBef>
                <a:spcPct val="50000"/>
              </a:spcBef>
            </a:pPr>
            <a:r>
              <a:rPr lang="en-GB" sz="2400" dirty="0"/>
              <a:t>Signed by:</a:t>
            </a:r>
          </a:p>
          <a:p>
            <a:pPr>
              <a:spcBef>
                <a:spcPct val="50000"/>
              </a:spcBef>
            </a:pPr>
            <a:r>
              <a:rPr lang="en-GB" sz="2400" dirty="0"/>
              <a:t>Proposer   ____________________</a:t>
            </a:r>
          </a:p>
          <a:p>
            <a:pPr>
              <a:spcBef>
                <a:spcPct val="50000"/>
              </a:spcBef>
            </a:pPr>
            <a:r>
              <a:rPr lang="en-GB" sz="2400" dirty="0"/>
              <a:t>Seconder _____________________</a:t>
            </a:r>
          </a:p>
          <a:p>
            <a:pPr>
              <a:spcBef>
                <a:spcPct val="50000"/>
              </a:spcBef>
            </a:pPr>
            <a:r>
              <a:rPr lang="en-GB" sz="2400" dirty="0"/>
              <a:t>I agree to be nominated to represent my class as a member of the school council</a:t>
            </a:r>
            <a:br>
              <a:rPr lang="en-GB" sz="2400" dirty="0"/>
            </a:br>
            <a:r>
              <a:rPr lang="en-GB" sz="2400" dirty="0"/>
              <a:t>Signed by the candidate ___________________ </a:t>
            </a:r>
          </a:p>
          <a:p>
            <a:pPr>
              <a:spcBef>
                <a:spcPct val="50000"/>
              </a:spcBef>
            </a:pPr>
            <a:r>
              <a:rPr lang="en-GB" sz="2400" dirty="0"/>
              <a:t>Date _________</a:t>
            </a:r>
          </a:p>
        </p:txBody>
      </p:sp>
      <p:pic>
        <p:nvPicPr>
          <p:cNvPr id="2" name="Picture 1"/>
          <p:cNvPicPr>
            <a:picLocks noChangeAspect="1"/>
          </p:cNvPicPr>
          <p:nvPr/>
        </p:nvPicPr>
        <p:blipFill>
          <a:blip r:embed="rId3"/>
          <a:stretch>
            <a:fillRect/>
          </a:stretch>
        </p:blipFill>
        <p:spPr>
          <a:xfrm>
            <a:off x="7956964" y="5373216"/>
            <a:ext cx="1079086" cy="1371719"/>
          </a:xfrm>
          <a:prstGeom prst="rect">
            <a:avLst/>
          </a:prstGeom>
        </p:spPr>
      </p:pic>
    </p:spTree>
    <p:extLst>
      <p:ext uri="{BB962C8B-B14F-4D97-AF65-F5344CB8AC3E}">
        <p14:creationId xmlns:p14="http://schemas.microsoft.com/office/powerpoint/2010/main" val="1050956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440071" y="1789137"/>
            <a:ext cx="4080642" cy="3667412"/>
          </a:xfrm>
          <a:prstGeom prst="rect">
            <a:avLst/>
          </a:prstGeom>
        </p:spPr>
      </p:pic>
      <p:pic>
        <p:nvPicPr>
          <p:cNvPr id="4" name="Picture 3"/>
          <p:cNvPicPr>
            <a:picLocks noChangeAspect="1"/>
          </p:cNvPicPr>
          <p:nvPr/>
        </p:nvPicPr>
        <p:blipFill>
          <a:blip r:embed="rId4"/>
          <a:stretch>
            <a:fillRect/>
          </a:stretch>
        </p:blipFill>
        <p:spPr>
          <a:xfrm>
            <a:off x="429662" y="3972430"/>
            <a:ext cx="3945274" cy="3025144"/>
          </a:xfrm>
          <a:prstGeom prst="rect">
            <a:avLst/>
          </a:prstGeom>
        </p:spPr>
      </p:pic>
      <p:pic>
        <p:nvPicPr>
          <p:cNvPr id="2" name="Picture 1"/>
          <p:cNvPicPr>
            <a:picLocks noChangeAspect="1"/>
          </p:cNvPicPr>
          <p:nvPr/>
        </p:nvPicPr>
        <p:blipFill>
          <a:blip r:embed="rId5"/>
          <a:stretch>
            <a:fillRect/>
          </a:stretch>
        </p:blipFill>
        <p:spPr>
          <a:xfrm>
            <a:off x="247764" y="1916832"/>
            <a:ext cx="4309070" cy="2413079"/>
          </a:xfrm>
          <a:prstGeom prst="rect">
            <a:avLst/>
          </a:prstGeom>
        </p:spPr>
      </p:pic>
      <p:pic>
        <p:nvPicPr>
          <p:cNvPr id="8" name="Picture 7"/>
          <p:cNvPicPr>
            <a:picLocks noChangeAspect="1"/>
          </p:cNvPicPr>
          <p:nvPr/>
        </p:nvPicPr>
        <p:blipFill>
          <a:blip r:embed="rId6"/>
          <a:stretch>
            <a:fillRect/>
          </a:stretch>
        </p:blipFill>
        <p:spPr>
          <a:xfrm>
            <a:off x="7969083" y="5485002"/>
            <a:ext cx="1079086" cy="1371719"/>
          </a:xfrm>
          <a:prstGeom prst="rect">
            <a:avLst/>
          </a:prstGeom>
        </p:spPr>
      </p:pic>
      <p:sp>
        <p:nvSpPr>
          <p:cNvPr id="9" name="TextBox 8"/>
          <p:cNvSpPr txBox="1"/>
          <p:nvPr/>
        </p:nvSpPr>
        <p:spPr>
          <a:xfrm>
            <a:off x="756216" y="548680"/>
            <a:ext cx="7776864" cy="1015663"/>
          </a:xfrm>
          <a:prstGeom prst="rect">
            <a:avLst/>
          </a:prstGeom>
          <a:noFill/>
        </p:spPr>
        <p:txBody>
          <a:bodyPr wrap="square" rtlCol="0">
            <a:spAutoFit/>
          </a:bodyPr>
          <a:lstStyle/>
          <a:p>
            <a:r>
              <a:rPr lang="en-GB" sz="6000" b="1" dirty="0" smtClean="0">
                <a:solidFill>
                  <a:srgbClr val="0070C0"/>
                </a:solidFill>
              </a:rPr>
              <a:t>Stage 2 Election Day</a:t>
            </a:r>
            <a:endParaRPr lang="en-GB" sz="6000" b="1" dirty="0">
              <a:solidFill>
                <a:srgbClr val="0070C0"/>
              </a:solidFill>
            </a:endParaRPr>
          </a:p>
        </p:txBody>
      </p:sp>
    </p:spTree>
    <p:extLst>
      <p:ext uri="{BB962C8B-B14F-4D97-AF65-F5344CB8AC3E}">
        <p14:creationId xmlns:p14="http://schemas.microsoft.com/office/powerpoint/2010/main" val="956645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956376" y="5486281"/>
            <a:ext cx="1079086" cy="1371719"/>
          </a:xfrm>
          <a:prstGeom prst="rect">
            <a:avLst/>
          </a:prstGeom>
        </p:spPr>
      </p:pic>
      <p:pic>
        <p:nvPicPr>
          <p:cNvPr id="3" name="Picture 2"/>
          <p:cNvPicPr>
            <a:picLocks noChangeAspect="1"/>
          </p:cNvPicPr>
          <p:nvPr/>
        </p:nvPicPr>
        <p:blipFill>
          <a:blip r:embed="rId4"/>
          <a:stretch>
            <a:fillRect/>
          </a:stretch>
        </p:blipFill>
        <p:spPr>
          <a:xfrm>
            <a:off x="2195736" y="2268314"/>
            <a:ext cx="3456384" cy="3456384"/>
          </a:xfrm>
          <a:prstGeom prst="rect">
            <a:avLst/>
          </a:prstGeom>
        </p:spPr>
      </p:pic>
      <p:sp>
        <p:nvSpPr>
          <p:cNvPr id="4" name="TextBox 3"/>
          <p:cNvSpPr txBox="1"/>
          <p:nvPr/>
        </p:nvSpPr>
        <p:spPr>
          <a:xfrm>
            <a:off x="1907704" y="944875"/>
            <a:ext cx="6912768" cy="1323439"/>
          </a:xfrm>
          <a:prstGeom prst="rect">
            <a:avLst/>
          </a:prstGeom>
          <a:noFill/>
        </p:spPr>
        <p:txBody>
          <a:bodyPr wrap="square" rtlCol="0">
            <a:spAutoFit/>
          </a:bodyPr>
          <a:lstStyle/>
          <a:p>
            <a:r>
              <a:rPr lang="en-GB" sz="8000" b="1" dirty="0" smtClean="0">
                <a:solidFill>
                  <a:srgbClr val="0070C0"/>
                </a:solidFill>
              </a:rPr>
              <a:t>Speeches</a:t>
            </a:r>
            <a:endParaRPr lang="en-GB" sz="8000" b="1" dirty="0">
              <a:solidFill>
                <a:srgbClr val="0070C0"/>
              </a:solidFill>
            </a:endParaRPr>
          </a:p>
        </p:txBody>
      </p:sp>
    </p:spTree>
    <p:extLst>
      <p:ext uri="{BB962C8B-B14F-4D97-AF65-F5344CB8AC3E}">
        <p14:creationId xmlns:p14="http://schemas.microsoft.com/office/powerpoint/2010/main" val="1057023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884368" y="5486281"/>
            <a:ext cx="1079086" cy="1371719"/>
          </a:xfrm>
          <a:prstGeom prst="rect">
            <a:avLst/>
          </a:prstGeom>
        </p:spPr>
      </p:pic>
      <p:pic>
        <p:nvPicPr>
          <p:cNvPr id="3" name="Picture 2"/>
          <p:cNvPicPr>
            <a:picLocks noChangeAspect="1"/>
          </p:cNvPicPr>
          <p:nvPr/>
        </p:nvPicPr>
        <p:blipFill>
          <a:blip r:embed="rId4"/>
          <a:stretch>
            <a:fillRect/>
          </a:stretch>
        </p:blipFill>
        <p:spPr>
          <a:xfrm>
            <a:off x="2267744" y="2272997"/>
            <a:ext cx="4536504" cy="3899143"/>
          </a:xfrm>
          <a:prstGeom prst="rect">
            <a:avLst/>
          </a:prstGeom>
        </p:spPr>
      </p:pic>
      <p:sp>
        <p:nvSpPr>
          <p:cNvPr id="5" name="TextBox 4"/>
          <p:cNvSpPr txBox="1"/>
          <p:nvPr/>
        </p:nvSpPr>
        <p:spPr>
          <a:xfrm>
            <a:off x="1259632" y="836712"/>
            <a:ext cx="6840760" cy="1323439"/>
          </a:xfrm>
          <a:prstGeom prst="rect">
            <a:avLst/>
          </a:prstGeom>
          <a:noFill/>
        </p:spPr>
        <p:txBody>
          <a:bodyPr wrap="square" rtlCol="0">
            <a:spAutoFit/>
          </a:bodyPr>
          <a:lstStyle/>
          <a:p>
            <a:pPr algn="ctr"/>
            <a:r>
              <a:rPr lang="en-GB" sz="8000" b="1" dirty="0" smtClean="0">
                <a:solidFill>
                  <a:srgbClr val="0070C0"/>
                </a:solidFill>
              </a:rPr>
              <a:t>Voting</a:t>
            </a:r>
            <a:endParaRPr lang="en-GB" sz="8000" b="1" dirty="0">
              <a:solidFill>
                <a:srgbClr val="0070C0"/>
              </a:solidFill>
            </a:endParaRPr>
          </a:p>
        </p:txBody>
      </p:sp>
    </p:spTree>
    <p:extLst>
      <p:ext uri="{BB962C8B-B14F-4D97-AF65-F5344CB8AC3E}">
        <p14:creationId xmlns:p14="http://schemas.microsoft.com/office/powerpoint/2010/main" val="3870704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1304" t="9167" r="24183"/>
          <a:stretch/>
        </p:blipFill>
        <p:spPr>
          <a:xfrm>
            <a:off x="8063880" y="5457174"/>
            <a:ext cx="1080120" cy="1373326"/>
          </a:xfrm>
          <a:prstGeom prst="rect">
            <a:avLst/>
          </a:prstGeom>
        </p:spPr>
      </p:pic>
      <p:sp>
        <p:nvSpPr>
          <p:cNvPr id="15362" name="Title 1"/>
          <p:cNvSpPr>
            <a:spLocks noGrp="1"/>
          </p:cNvSpPr>
          <p:nvPr>
            <p:ph type="title"/>
          </p:nvPr>
        </p:nvSpPr>
        <p:spPr/>
        <p:txBody>
          <a:bodyPr/>
          <a:lstStyle/>
          <a:p>
            <a:pPr eaLnBrk="1" hangingPunct="1"/>
            <a:r>
              <a:rPr lang="en-GB" dirty="0" smtClean="0"/>
              <a:t>Who else has a School Council?</a:t>
            </a:r>
          </a:p>
        </p:txBody>
      </p:sp>
      <p:pic>
        <p:nvPicPr>
          <p:cNvPr id="15363" name="Picture 3"/>
          <p:cNvPicPr>
            <a:picLocks noChangeAspect="1" noChangeArrowheads="1"/>
          </p:cNvPicPr>
          <p:nvPr/>
        </p:nvPicPr>
        <p:blipFill>
          <a:blip r:embed="rId4"/>
          <a:srcRect/>
          <a:stretch>
            <a:fillRect/>
          </a:stretch>
        </p:blipFill>
        <p:spPr bwMode="auto">
          <a:xfrm>
            <a:off x="882336" y="2430431"/>
            <a:ext cx="1889463" cy="1957758"/>
          </a:xfrm>
          <a:prstGeom prst="rect">
            <a:avLst/>
          </a:prstGeom>
          <a:noFill/>
          <a:ln w="9525">
            <a:noFill/>
            <a:miter lim="800000"/>
            <a:headEnd/>
            <a:tailEnd/>
          </a:ln>
        </p:spPr>
      </p:pic>
      <p:pic>
        <p:nvPicPr>
          <p:cNvPr id="15364" name="Picture 5" descr="http://www.lurgancollege.co.uk/images/SchoolLogo.jpg"/>
          <p:cNvPicPr>
            <a:picLocks noChangeAspect="1" noChangeArrowheads="1"/>
          </p:cNvPicPr>
          <p:nvPr/>
        </p:nvPicPr>
        <p:blipFill>
          <a:blip r:embed="rId5"/>
          <a:srcRect/>
          <a:stretch>
            <a:fillRect/>
          </a:stretch>
        </p:blipFill>
        <p:spPr bwMode="auto">
          <a:xfrm>
            <a:off x="1187624" y="4833801"/>
            <a:ext cx="1728192" cy="1728192"/>
          </a:xfrm>
          <a:prstGeom prst="rect">
            <a:avLst/>
          </a:prstGeom>
          <a:noFill/>
          <a:ln w="9525">
            <a:noFill/>
            <a:miter lim="800000"/>
            <a:headEnd/>
            <a:tailEnd/>
          </a:ln>
        </p:spPr>
      </p:pic>
      <p:sp>
        <p:nvSpPr>
          <p:cNvPr id="2" name="AutoShape 2" descr="Image result for waringstown primary school"/>
          <p:cNvSpPr>
            <a:spLocks noChangeAspect="1" noChangeArrowheads="1"/>
          </p:cNvSpPr>
          <p:nvPr/>
        </p:nvSpPr>
        <p:spPr bwMode="auto">
          <a:xfrm flipV="1">
            <a:off x="155574" y="160338"/>
            <a:ext cx="2472209" cy="334067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Image result for waringstown primary sch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6"/>
          <a:stretch>
            <a:fillRect/>
          </a:stretch>
        </p:blipFill>
        <p:spPr>
          <a:xfrm>
            <a:off x="5292080" y="2361945"/>
            <a:ext cx="2128019" cy="2026244"/>
          </a:xfrm>
          <a:prstGeom prst="rect">
            <a:avLst/>
          </a:prstGeom>
        </p:spPr>
      </p:pic>
      <p:pic>
        <p:nvPicPr>
          <p:cNvPr id="7" name="Picture 6"/>
          <p:cNvPicPr>
            <a:picLocks noChangeAspect="1"/>
          </p:cNvPicPr>
          <p:nvPr/>
        </p:nvPicPr>
        <p:blipFill>
          <a:blip r:embed="rId7"/>
          <a:stretch>
            <a:fillRect/>
          </a:stretch>
        </p:blipFill>
        <p:spPr>
          <a:xfrm>
            <a:off x="5213089" y="4797152"/>
            <a:ext cx="2286000" cy="17145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956376" y="5507063"/>
            <a:ext cx="1079086" cy="1371719"/>
          </a:xfrm>
          <a:prstGeom prst="rect">
            <a:avLst/>
          </a:prstGeom>
        </p:spPr>
      </p:pic>
      <p:pic>
        <p:nvPicPr>
          <p:cNvPr id="4" name="Picture 3"/>
          <p:cNvPicPr>
            <a:picLocks noChangeAspect="1"/>
          </p:cNvPicPr>
          <p:nvPr/>
        </p:nvPicPr>
        <p:blipFill rotWithShape="1">
          <a:blip r:embed="rId4"/>
          <a:srcRect l="3074" t="16185" b="17051"/>
          <a:stretch/>
        </p:blipFill>
        <p:spPr>
          <a:xfrm>
            <a:off x="1691680" y="2492896"/>
            <a:ext cx="5760140" cy="301416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2195736" y="332656"/>
            <a:ext cx="4536504" cy="6408713"/>
          </a:xfrm>
          <a:prstGeom prst="rect">
            <a:avLst/>
          </a:prstGeom>
        </p:spPr>
      </p:pic>
      <p:pic>
        <p:nvPicPr>
          <p:cNvPr id="4" name="Picture 3"/>
          <p:cNvPicPr>
            <a:picLocks noChangeAspect="1"/>
          </p:cNvPicPr>
          <p:nvPr/>
        </p:nvPicPr>
        <p:blipFill>
          <a:blip r:embed="rId4"/>
          <a:stretch>
            <a:fillRect/>
          </a:stretch>
        </p:blipFill>
        <p:spPr>
          <a:xfrm>
            <a:off x="7956376" y="5486281"/>
            <a:ext cx="1079086" cy="1371719"/>
          </a:xfrm>
          <a:prstGeom prst="rect">
            <a:avLst/>
          </a:prstGeom>
        </p:spPr>
      </p:pic>
    </p:spTree>
    <p:extLst>
      <p:ext uri="{BB962C8B-B14F-4D97-AF65-F5344CB8AC3E}">
        <p14:creationId xmlns:p14="http://schemas.microsoft.com/office/powerpoint/2010/main" val="3562520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2"/>
          <p:cNvSpPr>
            <a:spLocks noGrp="1"/>
          </p:cNvSpPr>
          <p:nvPr>
            <p:ph idx="1"/>
          </p:nvPr>
        </p:nvSpPr>
        <p:spPr>
          <a:xfrm>
            <a:off x="871538" y="2674939"/>
            <a:ext cx="7408862" cy="466030"/>
          </a:xfrm>
        </p:spPr>
        <p:txBody>
          <a:bodyPr/>
          <a:lstStyle/>
          <a:p>
            <a:pPr marL="136525" indent="0" eaLnBrk="1" hangingPunct="1">
              <a:buFont typeface="Symbol" pitchFamily="18" charset="2"/>
              <a:buNone/>
            </a:pPr>
            <a:r>
              <a:rPr lang="en-GB" b="1" dirty="0" smtClean="0"/>
              <a:t>Our aim is for our School Council to:</a:t>
            </a:r>
          </a:p>
        </p:txBody>
      </p:sp>
      <p:sp>
        <p:nvSpPr>
          <p:cNvPr id="16386" name="Title 1"/>
          <p:cNvSpPr>
            <a:spLocks noGrp="1"/>
          </p:cNvSpPr>
          <p:nvPr>
            <p:ph type="title"/>
          </p:nvPr>
        </p:nvSpPr>
        <p:spPr/>
        <p:txBody>
          <a:bodyPr/>
          <a:lstStyle/>
          <a:p>
            <a:pPr eaLnBrk="1" hangingPunct="1"/>
            <a:r>
              <a:rPr lang="en-GB" dirty="0" smtClean="0"/>
              <a:t>Why do we have a School Council?</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484784"/>
            <a:ext cx="977351" cy="1177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stretch>
            <a:fillRect/>
          </a:stretch>
        </p:blipFill>
        <p:spPr>
          <a:xfrm>
            <a:off x="755576" y="3284984"/>
            <a:ext cx="2143125" cy="2143125"/>
          </a:xfrm>
          <a:prstGeom prst="rect">
            <a:avLst/>
          </a:prstGeom>
        </p:spPr>
      </p:pic>
      <p:pic>
        <p:nvPicPr>
          <p:cNvPr id="3" name="Picture 2"/>
          <p:cNvPicPr>
            <a:picLocks noChangeAspect="1"/>
          </p:cNvPicPr>
          <p:nvPr/>
        </p:nvPicPr>
        <p:blipFill>
          <a:blip r:embed="rId5"/>
          <a:stretch>
            <a:fillRect/>
          </a:stretch>
        </p:blipFill>
        <p:spPr>
          <a:xfrm>
            <a:off x="3491880" y="3451671"/>
            <a:ext cx="2533650" cy="1809750"/>
          </a:xfrm>
          <a:prstGeom prst="rect">
            <a:avLst/>
          </a:prstGeom>
        </p:spPr>
      </p:pic>
      <p:pic>
        <p:nvPicPr>
          <p:cNvPr id="4" name="Picture 3"/>
          <p:cNvPicPr>
            <a:picLocks noChangeAspect="1"/>
          </p:cNvPicPr>
          <p:nvPr/>
        </p:nvPicPr>
        <p:blipFill>
          <a:blip r:embed="rId6"/>
          <a:stretch>
            <a:fillRect/>
          </a:stretch>
        </p:blipFill>
        <p:spPr>
          <a:xfrm>
            <a:off x="6444208" y="3284983"/>
            <a:ext cx="2143125" cy="2143125"/>
          </a:xfrm>
          <a:prstGeom prst="rect">
            <a:avLst/>
          </a:prstGeom>
        </p:spPr>
      </p:pic>
      <p:pic>
        <p:nvPicPr>
          <p:cNvPr id="5" name="Picture 4"/>
          <p:cNvPicPr>
            <a:picLocks noChangeAspect="1"/>
          </p:cNvPicPr>
          <p:nvPr/>
        </p:nvPicPr>
        <p:blipFill>
          <a:blip r:embed="rId7"/>
          <a:stretch>
            <a:fillRect/>
          </a:stretch>
        </p:blipFill>
        <p:spPr>
          <a:xfrm>
            <a:off x="8067649" y="5486281"/>
            <a:ext cx="1079086" cy="137171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8062179" y="5488999"/>
            <a:ext cx="1079086" cy="1371719"/>
          </a:xfrm>
          <a:prstGeom prst="rect">
            <a:avLst/>
          </a:prstGeom>
        </p:spPr>
      </p:pic>
      <p:sp>
        <p:nvSpPr>
          <p:cNvPr id="3" name="Content Placeholder 2"/>
          <p:cNvSpPr>
            <a:spLocks noGrp="1"/>
          </p:cNvSpPr>
          <p:nvPr>
            <p:ph idx="4294967295"/>
          </p:nvPr>
        </p:nvSpPr>
        <p:spPr>
          <a:xfrm>
            <a:off x="3059832" y="2674939"/>
            <a:ext cx="5220568" cy="538038"/>
          </a:xfrm>
        </p:spPr>
        <p:txBody>
          <a:bodyPr>
            <a:normAutofit/>
          </a:bodyPr>
          <a:lstStyle/>
          <a:p>
            <a:pPr marL="136525" indent="0" eaLnBrk="1" hangingPunct="1">
              <a:buFont typeface="Symbol" pitchFamily="18" charset="2"/>
              <a:buNone/>
              <a:defRPr/>
            </a:pPr>
            <a:r>
              <a:rPr lang="en-GB" b="1" dirty="0" smtClean="0"/>
              <a:t>A School Council is:</a:t>
            </a:r>
          </a:p>
          <a:p>
            <a:pPr marL="136525" indent="0" eaLnBrk="1" hangingPunct="1">
              <a:defRPr/>
            </a:pPr>
            <a:endParaRPr lang="en-GB" b="1" dirty="0" smtClean="0"/>
          </a:p>
        </p:txBody>
      </p:sp>
      <p:sp>
        <p:nvSpPr>
          <p:cNvPr id="17410" name="Title 1"/>
          <p:cNvSpPr>
            <a:spLocks noGrp="1"/>
          </p:cNvSpPr>
          <p:nvPr>
            <p:ph type="title" idx="4294967295"/>
          </p:nvPr>
        </p:nvSpPr>
        <p:spPr/>
        <p:txBody>
          <a:bodyPr/>
          <a:lstStyle/>
          <a:p>
            <a:pPr eaLnBrk="1" hangingPunct="1"/>
            <a:r>
              <a:rPr lang="en-GB" smtClean="0"/>
              <a:t>What is a School Council?</a:t>
            </a: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753" y="443016"/>
            <a:ext cx="865528" cy="1042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5"/>
          <a:stretch>
            <a:fillRect/>
          </a:stretch>
        </p:blipFill>
        <p:spPr>
          <a:xfrm>
            <a:off x="669057" y="3645024"/>
            <a:ext cx="2390775" cy="1914525"/>
          </a:xfrm>
          <a:prstGeom prst="rect">
            <a:avLst/>
          </a:prstGeom>
        </p:spPr>
      </p:pic>
      <p:sp>
        <p:nvSpPr>
          <p:cNvPr id="4" name="TextBox 3"/>
          <p:cNvSpPr txBox="1"/>
          <p:nvPr/>
        </p:nvSpPr>
        <p:spPr>
          <a:xfrm>
            <a:off x="413505" y="3182385"/>
            <a:ext cx="1278176" cy="369332"/>
          </a:xfrm>
          <a:prstGeom prst="rect">
            <a:avLst/>
          </a:prstGeom>
          <a:noFill/>
        </p:spPr>
        <p:txBody>
          <a:bodyPr wrap="square" rtlCol="0">
            <a:spAutoFit/>
          </a:bodyPr>
          <a:lstStyle/>
          <a:p>
            <a:r>
              <a:rPr lang="en-GB" b="1" dirty="0" smtClean="0">
                <a:solidFill>
                  <a:srgbClr val="002060"/>
                </a:solidFill>
                <a:latin typeface="+mn-lt"/>
              </a:rPr>
              <a:t>FOR</a:t>
            </a:r>
            <a:r>
              <a:rPr lang="en-GB" dirty="0" smtClean="0">
                <a:solidFill>
                  <a:srgbClr val="002060"/>
                </a:solidFill>
                <a:latin typeface="+mn-lt"/>
              </a:rPr>
              <a:t> pupils</a:t>
            </a:r>
            <a:endParaRPr lang="en-GB" dirty="0">
              <a:solidFill>
                <a:srgbClr val="002060"/>
              </a:solidFill>
              <a:latin typeface="+mn-lt"/>
            </a:endParaRPr>
          </a:p>
        </p:txBody>
      </p:sp>
      <p:pic>
        <p:nvPicPr>
          <p:cNvPr id="6" name="Picture 5"/>
          <p:cNvPicPr>
            <a:picLocks noChangeAspect="1"/>
          </p:cNvPicPr>
          <p:nvPr/>
        </p:nvPicPr>
        <p:blipFill>
          <a:blip r:embed="rId6"/>
          <a:stretch>
            <a:fillRect/>
          </a:stretch>
        </p:blipFill>
        <p:spPr>
          <a:xfrm>
            <a:off x="3216261" y="4149080"/>
            <a:ext cx="2711477" cy="1537717"/>
          </a:xfrm>
          <a:prstGeom prst="rect">
            <a:avLst/>
          </a:prstGeom>
        </p:spPr>
      </p:pic>
      <p:sp>
        <p:nvSpPr>
          <p:cNvPr id="8" name="TextBox 7"/>
          <p:cNvSpPr txBox="1"/>
          <p:nvPr/>
        </p:nvSpPr>
        <p:spPr>
          <a:xfrm>
            <a:off x="3059832" y="3180136"/>
            <a:ext cx="2304256" cy="369332"/>
          </a:xfrm>
          <a:prstGeom prst="rect">
            <a:avLst/>
          </a:prstGeom>
          <a:noFill/>
        </p:spPr>
        <p:txBody>
          <a:bodyPr wrap="square" rtlCol="0">
            <a:spAutoFit/>
          </a:bodyPr>
          <a:lstStyle/>
          <a:p>
            <a:r>
              <a:rPr lang="en-GB" b="1" dirty="0" smtClean="0">
                <a:solidFill>
                  <a:srgbClr val="002060"/>
                </a:solidFill>
                <a:latin typeface="+mn-lt"/>
              </a:rPr>
              <a:t>RUN BY </a:t>
            </a:r>
            <a:r>
              <a:rPr lang="en-GB" dirty="0" smtClean="0">
                <a:solidFill>
                  <a:srgbClr val="002060"/>
                </a:solidFill>
                <a:latin typeface="+mn-lt"/>
              </a:rPr>
              <a:t>pupils</a:t>
            </a:r>
            <a:endParaRPr lang="en-GB" b="1" dirty="0">
              <a:solidFill>
                <a:srgbClr val="002060"/>
              </a:solidFill>
              <a:latin typeface="+mn-lt"/>
            </a:endParaRPr>
          </a:p>
        </p:txBody>
      </p:sp>
      <p:pic>
        <p:nvPicPr>
          <p:cNvPr id="9" name="Picture 8"/>
          <p:cNvPicPr>
            <a:picLocks noChangeAspect="1"/>
          </p:cNvPicPr>
          <p:nvPr/>
        </p:nvPicPr>
        <p:blipFill>
          <a:blip r:embed="rId7"/>
          <a:stretch>
            <a:fillRect/>
          </a:stretch>
        </p:blipFill>
        <p:spPr>
          <a:xfrm>
            <a:off x="6732240" y="3618542"/>
            <a:ext cx="2095500" cy="218122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59832" y="2674939"/>
            <a:ext cx="5220568" cy="538038"/>
          </a:xfrm>
        </p:spPr>
        <p:txBody>
          <a:bodyPr>
            <a:normAutofit/>
          </a:bodyPr>
          <a:lstStyle/>
          <a:p>
            <a:pPr marL="136525" indent="0" eaLnBrk="1" hangingPunct="1">
              <a:buFont typeface="Symbol" pitchFamily="18" charset="2"/>
              <a:buNone/>
              <a:defRPr/>
            </a:pPr>
            <a:r>
              <a:rPr lang="en-GB" b="1" dirty="0" smtClean="0"/>
              <a:t>A School Council is NOT:</a:t>
            </a:r>
          </a:p>
          <a:p>
            <a:pPr marL="136525" indent="0" eaLnBrk="1" hangingPunct="1">
              <a:defRPr/>
            </a:pPr>
            <a:endParaRPr lang="en-GB" b="1" dirty="0" smtClean="0"/>
          </a:p>
        </p:txBody>
      </p:sp>
      <p:sp>
        <p:nvSpPr>
          <p:cNvPr id="17410" name="Title 1"/>
          <p:cNvSpPr>
            <a:spLocks noGrp="1"/>
          </p:cNvSpPr>
          <p:nvPr>
            <p:ph type="title" idx="4294967295"/>
          </p:nvPr>
        </p:nvSpPr>
        <p:spPr/>
        <p:txBody>
          <a:bodyPr/>
          <a:lstStyle/>
          <a:p>
            <a:pPr eaLnBrk="1" hangingPunct="1"/>
            <a:r>
              <a:rPr lang="en-GB" smtClean="0"/>
              <a:t>What is a School Council?</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753" y="443016"/>
            <a:ext cx="865528" cy="1042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a:stretch>
            <a:fillRect/>
          </a:stretch>
        </p:blipFill>
        <p:spPr>
          <a:xfrm>
            <a:off x="1187624" y="3988414"/>
            <a:ext cx="2657475" cy="1724025"/>
          </a:xfrm>
          <a:prstGeom prst="rect">
            <a:avLst/>
          </a:prstGeom>
        </p:spPr>
      </p:pic>
      <p:pic>
        <p:nvPicPr>
          <p:cNvPr id="10" name="Picture 9"/>
          <p:cNvPicPr>
            <a:picLocks noChangeAspect="1"/>
          </p:cNvPicPr>
          <p:nvPr/>
        </p:nvPicPr>
        <p:blipFill>
          <a:blip r:embed="rId5"/>
          <a:stretch>
            <a:fillRect/>
          </a:stretch>
        </p:blipFill>
        <p:spPr>
          <a:xfrm>
            <a:off x="5297457" y="3993736"/>
            <a:ext cx="2428875" cy="1876425"/>
          </a:xfrm>
          <a:prstGeom prst="rect">
            <a:avLst/>
          </a:prstGeom>
        </p:spPr>
      </p:pic>
      <p:cxnSp>
        <p:nvCxnSpPr>
          <p:cNvPr id="12" name="Straight Connector 11"/>
          <p:cNvCxnSpPr/>
          <p:nvPr/>
        </p:nvCxnSpPr>
        <p:spPr>
          <a:xfrm>
            <a:off x="5292080" y="3717032"/>
            <a:ext cx="2664296" cy="208823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flipH="1">
            <a:off x="5148064" y="3717032"/>
            <a:ext cx="2808312" cy="230425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pic>
        <p:nvPicPr>
          <p:cNvPr id="2" name="Picture 1"/>
          <p:cNvPicPr>
            <a:picLocks noChangeAspect="1"/>
          </p:cNvPicPr>
          <p:nvPr/>
        </p:nvPicPr>
        <p:blipFill>
          <a:blip r:embed="rId6"/>
          <a:stretch>
            <a:fillRect/>
          </a:stretch>
        </p:blipFill>
        <p:spPr>
          <a:xfrm>
            <a:off x="8087153" y="5486281"/>
            <a:ext cx="1079086" cy="1371719"/>
          </a:xfrm>
          <a:prstGeom prst="rect">
            <a:avLst/>
          </a:prstGeom>
        </p:spPr>
      </p:pic>
    </p:spTree>
    <p:extLst>
      <p:ext uri="{BB962C8B-B14F-4D97-AF65-F5344CB8AC3E}">
        <p14:creationId xmlns:p14="http://schemas.microsoft.com/office/powerpoint/2010/main" val="2120650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9552" y="2204864"/>
            <a:ext cx="5076552" cy="538038"/>
          </a:xfrm>
        </p:spPr>
        <p:txBody>
          <a:bodyPr>
            <a:normAutofit/>
          </a:bodyPr>
          <a:lstStyle/>
          <a:p>
            <a:pPr marL="136525" indent="0" eaLnBrk="1" hangingPunct="1">
              <a:buFont typeface="Symbol" pitchFamily="18" charset="2"/>
              <a:buNone/>
              <a:defRPr/>
            </a:pPr>
            <a:r>
              <a:rPr lang="en-GB" b="1" dirty="0" smtClean="0"/>
              <a:t>A School Council is about:</a:t>
            </a:r>
          </a:p>
          <a:p>
            <a:pPr marL="136525" indent="0" eaLnBrk="1" hangingPunct="1">
              <a:buNone/>
              <a:defRPr/>
            </a:pPr>
            <a:endParaRPr lang="en-GB" b="1" dirty="0" smtClean="0"/>
          </a:p>
        </p:txBody>
      </p:sp>
      <p:sp>
        <p:nvSpPr>
          <p:cNvPr id="18434" name="Title 1"/>
          <p:cNvSpPr>
            <a:spLocks noGrp="1"/>
          </p:cNvSpPr>
          <p:nvPr>
            <p:ph type="title" idx="4294967295"/>
          </p:nvPr>
        </p:nvSpPr>
        <p:spPr/>
        <p:txBody>
          <a:bodyPr/>
          <a:lstStyle/>
          <a:p>
            <a:pPr eaLnBrk="1" hangingPunct="1"/>
            <a:r>
              <a:rPr lang="en-GB" dirty="0" smtClean="0"/>
              <a:t>What is a School Council?</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24346"/>
            <a:ext cx="896520"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stretch>
            <a:fillRect/>
          </a:stretch>
        </p:blipFill>
        <p:spPr>
          <a:xfrm>
            <a:off x="611560" y="3645024"/>
            <a:ext cx="2728914" cy="2016224"/>
          </a:xfrm>
          <a:prstGeom prst="rect">
            <a:avLst/>
          </a:prstGeom>
        </p:spPr>
      </p:pic>
      <p:sp>
        <p:nvSpPr>
          <p:cNvPr id="4" name="TextBox 3"/>
          <p:cNvSpPr txBox="1"/>
          <p:nvPr/>
        </p:nvSpPr>
        <p:spPr>
          <a:xfrm>
            <a:off x="611560" y="2780928"/>
            <a:ext cx="1728192" cy="369332"/>
          </a:xfrm>
          <a:prstGeom prst="rect">
            <a:avLst/>
          </a:prstGeom>
          <a:noFill/>
        </p:spPr>
        <p:txBody>
          <a:bodyPr wrap="square" rtlCol="0">
            <a:spAutoFit/>
          </a:bodyPr>
          <a:lstStyle/>
          <a:p>
            <a:r>
              <a:rPr lang="en-GB" b="1" dirty="0" smtClean="0">
                <a:solidFill>
                  <a:srgbClr val="002060"/>
                </a:solidFill>
                <a:latin typeface="+mn-lt"/>
              </a:rPr>
              <a:t>Working WITH</a:t>
            </a:r>
            <a:r>
              <a:rPr lang="en-GB" dirty="0" smtClean="0">
                <a:solidFill>
                  <a:srgbClr val="002060"/>
                </a:solidFill>
                <a:latin typeface="+mn-lt"/>
              </a:rPr>
              <a:t>:</a:t>
            </a:r>
            <a:endParaRPr lang="en-GB" dirty="0">
              <a:solidFill>
                <a:srgbClr val="002060"/>
              </a:solidFill>
              <a:latin typeface="+mn-lt"/>
            </a:endParaRPr>
          </a:p>
        </p:txBody>
      </p:sp>
      <p:sp>
        <p:nvSpPr>
          <p:cNvPr id="6" name="TextBox 5"/>
          <p:cNvSpPr txBox="1"/>
          <p:nvPr/>
        </p:nvSpPr>
        <p:spPr>
          <a:xfrm>
            <a:off x="3707904" y="2780928"/>
            <a:ext cx="1908200" cy="369332"/>
          </a:xfrm>
          <a:prstGeom prst="rect">
            <a:avLst/>
          </a:prstGeom>
          <a:noFill/>
        </p:spPr>
        <p:txBody>
          <a:bodyPr wrap="square" rtlCol="0">
            <a:spAutoFit/>
          </a:bodyPr>
          <a:lstStyle/>
          <a:p>
            <a:r>
              <a:rPr lang="en-GB" b="1" dirty="0">
                <a:solidFill>
                  <a:srgbClr val="002060"/>
                </a:solidFill>
              </a:rPr>
              <a:t>Working </a:t>
            </a:r>
            <a:r>
              <a:rPr lang="en-GB" b="1" dirty="0" smtClean="0">
                <a:solidFill>
                  <a:srgbClr val="002060"/>
                </a:solidFill>
              </a:rPr>
              <a:t>FOR</a:t>
            </a:r>
            <a:r>
              <a:rPr lang="en-GB" dirty="0" smtClean="0">
                <a:solidFill>
                  <a:srgbClr val="002060"/>
                </a:solidFill>
              </a:rPr>
              <a:t>:</a:t>
            </a:r>
            <a:endParaRPr lang="en-GB" dirty="0">
              <a:solidFill>
                <a:srgbClr val="002060"/>
              </a:solidFill>
            </a:endParaRPr>
          </a:p>
        </p:txBody>
      </p:sp>
      <p:sp>
        <p:nvSpPr>
          <p:cNvPr id="9" name="TextBox 8"/>
          <p:cNvSpPr txBox="1"/>
          <p:nvPr/>
        </p:nvSpPr>
        <p:spPr>
          <a:xfrm>
            <a:off x="6516216" y="2742902"/>
            <a:ext cx="2170584" cy="369332"/>
          </a:xfrm>
          <a:prstGeom prst="rect">
            <a:avLst/>
          </a:prstGeom>
          <a:noFill/>
        </p:spPr>
        <p:txBody>
          <a:bodyPr wrap="square" rtlCol="0">
            <a:spAutoFit/>
          </a:bodyPr>
          <a:lstStyle/>
          <a:p>
            <a:r>
              <a:rPr lang="en-GB" b="1" dirty="0" smtClean="0">
                <a:solidFill>
                  <a:srgbClr val="002060"/>
                </a:solidFill>
              </a:rPr>
              <a:t>To improve:</a:t>
            </a:r>
            <a:endParaRPr lang="en-GB" dirty="0">
              <a:solidFill>
                <a:srgbClr val="002060"/>
              </a:solidFill>
            </a:endParaRPr>
          </a:p>
        </p:txBody>
      </p:sp>
      <p:pic>
        <p:nvPicPr>
          <p:cNvPr id="10" name="Picture 9"/>
          <p:cNvPicPr>
            <a:picLocks noChangeAspect="1"/>
          </p:cNvPicPr>
          <p:nvPr/>
        </p:nvPicPr>
        <p:blipFill>
          <a:blip r:embed="rId5"/>
          <a:stretch>
            <a:fillRect/>
          </a:stretch>
        </p:blipFill>
        <p:spPr>
          <a:xfrm>
            <a:off x="4211960" y="3414410"/>
            <a:ext cx="3617754" cy="2274298"/>
          </a:xfrm>
          <a:prstGeom prst="rect">
            <a:avLst/>
          </a:prstGeom>
        </p:spPr>
      </p:pic>
      <p:pic>
        <p:nvPicPr>
          <p:cNvPr id="7" name="Picture 6"/>
          <p:cNvPicPr>
            <a:picLocks noChangeAspect="1"/>
          </p:cNvPicPr>
          <p:nvPr/>
        </p:nvPicPr>
        <p:blipFill>
          <a:blip r:embed="rId6"/>
          <a:stretch>
            <a:fillRect/>
          </a:stretch>
        </p:blipFill>
        <p:spPr>
          <a:xfrm>
            <a:off x="7956376" y="5486281"/>
            <a:ext cx="1079086" cy="137171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9552" y="2204864"/>
            <a:ext cx="5076552" cy="538038"/>
          </a:xfrm>
        </p:spPr>
        <p:txBody>
          <a:bodyPr>
            <a:normAutofit/>
          </a:bodyPr>
          <a:lstStyle/>
          <a:p>
            <a:pPr marL="136525" indent="0" eaLnBrk="1" hangingPunct="1">
              <a:buFont typeface="Symbol" pitchFamily="18" charset="2"/>
              <a:buNone/>
              <a:defRPr/>
            </a:pPr>
            <a:r>
              <a:rPr lang="en-GB" b="1" dirty="0" smtClean="0"/>
              <a:t>A School Council is about:</a:t>
            </a:r>
          </a:p>
          <a:p>
            <a:pPr marL="136525" indent="0" eaLnBrk="1" hangingPunct="1">
              <a:buNone/>
              <a:defRPr/>
            </a:pPr>
            <a:endParaRPr lang="en-GB" b="1" dirty="0" smtClean="0"/>
          </a:p>
        </p:txBody>
      </p:sp>
      <p:sp>
        <p:nvSpPr>
          <p:cNvPr id="18434" name="Title 1"/>
          <p:cNvSpPr>
            <a:spLocks noGrp="1"/>
          </p:cNvSpPr>
          <p:nvPr>
            <p:ph type="title" idx="4294967295"/>
          </p:nvPr>
        </p:nvSpPr>
        <p:spPr/>
        <p:txBody>
          <a:bodyPr/>
          <a:lstStyle/>
          <a:p>
            <a:pPr eaLnBrk="1" hangingPunct="1"/>
            <a:r>
              <a:rPr lang="en-GB" dirty="0" smtClean="0"/>
              <a:t>What is a School Council?</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24346"/>
            <a:ext cx="896520"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a:stretch>
            <a:fillRect/>
          </a:stretch>
        </p:blipFill>
        <p:spPr>
          <a:xfrm>
            <a:off x="827584" y="2649091"/>
            <a:ext cx="2476500" cy="1847850"/>
          </a:xfrm>
          <a:prstGeom prst="rect">
            <a:avLst/>
          </a:prstGeom>
        </p:spPr>
      </p:pic>
      <p:pic>
        <p:nvPicPr>
          <p:cNvPr id="8" name="Picture 7"/>
          <p:cNvPicPr>
            <a:picLocks noChangeAspect="1"/>
          </p:cNvPicPr>
          <p:nvPr/>
        </p:nvPicPr>
        <p:blipFill>
          <a:blip r:embed="rId5"/>
          <a:stretch>
            <a:fillRect/>
          </a:stretch>
        </p:blipFill>
        <p:spPr>
          <a:xfrm>
            <a:off x="3995936" y="3147111"/>
            <a:ext cx="4429125" cy="1028700"/>
          </a:xfrm>
          <a:prstGeom prst="rect">
            <a:avLst/>
          </a:prstGeom>
        </p:spPr>
      </p:pic>
      <p:sp>
        <p:nvSpPr>
          <p:cNvPr id="12" name="Content Placeholder 2"/>
          <p:cNvSpPr txBox="1">
            <a:spLocks/>
          </p:cNvSpPr>
          <p:nvPr/>
        </p:nvSpPr>
        <p:spPr bwMode="auto">
          <a:xfrm>
            <a:off x="539552" y="4580020"/>
            <a:ext cx="5076552" cy="538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136525" indent="0" eaLnBrk="1" hangingPunct="1">
              <a:buFont typeface="Symbol" pitchFamily="18" charset="2"/>
              <a:buNone/>
              <a:defRPr/>
            </a:pPr>
            <a:r>
              <a:rPr lang="en-GB" b="1" dirty="0" smtClean="0"/>
              <a:t>A School Council does NOT:</a:t>
            </a:r>
          </a:p>
          <a:p>
            <a:pPr marL="136525" indent="0" eaLnBrk="1" hangingPunct="1">
              <a:buFont typeface="Symbol" pitchFamily="18" charset="2"/>
              <a:buNone/>
              <a:defRPr/>
            </a:pPr>
            <a:endParaRPr lang="en-GB" b="1" dirty="0" smtClean="0"/>
          </a:p>
        </p:txBody>
      </p:sp>
      <p:pic>
        <p:nvPicPr>
          <p:cNvPr id="11" name="Picture 10"/>
          <p:cNvPicPr>
            <a:picLocks noChangeAspect="1"/>
          </p:cNvPicPr>
          <p:nvPr/>
        </p:nvPicPr>
        <p:blipFill>
          <a:blip r:embed="rId6"/>
          <a:stretch>
            <a:fillRect/>
          </a:stretch>
        </p:blipFill>
        <p:spPr>
          <a:xfrm>
            <a:off x="4860032" y="4955959"/>
            <a:ext cx="2933700" cy="1552575"/>
          </a:xfrm>
          <a:prstGeom prst="rect">
            <a:avLst/>
          </a:prstGeom>
        </p:spPr>
      </p:pic>
      <p:pic>
        <p:nvPicPr>
          <p:cNvPr id="2" name="Picture 1"/>
          <p:cNvPicPr>
            <a:picLocks noChangeAspect="1"/>
          </p:cNvPicPr>
          <p:nvPr/>
        </p:nvPicPr>
        <p:blipFill>
          <a:blip r:embed="rId7"/>
          <a:stretch>
            <a:fillRect/>
          </a:stretch>
        </p:blipFill>
        <p:spPr>
          <a:xfrm>
            <a:off x="8059443" y="5486281"/>
            <a:ext cx="1079086" cy="1371719"/>
          </a:xfrm>
          <a:prstGeom prst="rect">
            <a:avLst/>
          </a:prstGeom>
        </p:spPr>
      </p:pic>
    </p:spTree>
    <p:extLst>
      <p:ext uri="{BB962C8B-B14F-4D97-AF65-F5344CB8AC3E}">
        <p14:creationId xmlns:p14="http://schemas.microsoft.com/office/powerpoint/2010/main" val="24257261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2"/>
          <p:cNvSpPr>
            <a:spLocks noGrp="1"/>
          </p:cNvSpPr>
          <p:nvPr>
            <p:ph idx="1"/>
          </p:nvPr>
        </p:nvSpPr>
        <p:spPr>
          <a:xfrm>
            <a:off x="755576" y="2348881"/>
            <a:ext cx="7408862" cy="504056"/>
          </a:xfrm>
        </p:spPr>
        <p:txBody>
          <a:bodyPr/>
          <a:lstStyle/>
          <a:p>
            <a:pPr marL="136525" indent="0" eaLnBrk="1" hangingPunct="1">
              <a:buFont typeface="Symbol" pitchFamily="18" charset="2"/>
              <a:buNone/>
            </a:pPr>
            <a:r>
              <a:rPr lang="en-GB" dirty="0" smtClean="0">
                <a:solidFill>
                  <a:srgbClr val="FF0000"/>
                </a:solidFill>
              </a:rPr>
              <a:t>Things the School Councillors do include:</a:t>
            </a:r>
          </a:p>
          <a:p>
            <a:pPr marL="136525" indent="0" eaLnBrk="1" hangingPunct="1">
              <a:buFont typeface="Symbol" pitchFamily="18" charset="2"/>
              <a:buNone/>
            </a:pPr>
            <a:endParaRPr lang="en-GB" dirty="0" smtClean="0">
              <a:solidFill>
                <a:srgbClr val="FF0000"/>
              </a:solidFill>
            </a:endParaRPr>
          </a:p>
          <a:p>
            <a:pPr marL="136525" indent="0" eaLnBrk="1" hangingPunct="1"/>
            <a:endParaRPr lang="en-GB" dirty="0" smtClean="0"/>
          </a:p>
        </p:txBody>
      </p:sp>
      <p:sp>
        <p:nvSpPr>
          <p:cNvPr id="19458" name="Title 1"/>
          <p:cNvSpPr>
            <a:spLocks noGrp="1"/>
          </p:cNvSpPr>
          <p:nvPr>
            <p:ph type="title"/>
          </p:nvPr>
        </p:nvSpPr>
        <p:spPr>
          <a:xfrm>
            <a:off x="971600" y="315397"/>
            <a:ext cx="8229600" cy="1252537"/>
          </a:xfrm>
        </p:spPr>
        <p:txBody>
          <a:bodyPr/>
          <a:lstStyle/>
          <a:p>
            <a:pPr eaLnBrk="1" hangingPunct="1"/>
            <a:r>
              <a:rPr lang="en-GB" dirty="0" smtClean="0"/>
              <a:t>What do School Councillors do?</a:t>
            </a:r>
          </a:p>
        </p:txBody>
      </p:sp>
      <p:pic>
        <p:nvPicPr>
          <p:cNvPr id="2" name="Picture 1"/>
          <p:cNvPicPr>
            <a:picLocks noChangeAspect="1"/>
          </p:cNvPicPr>
          <p:nvPr/>
        </p:nvPicPr>
        <p:blipFill>
          <a:blip r:embed="rId3"/>
          <a:stretch>
            <a:fillRect/>
          </a:stretch>
        </p:blipFill>
        <p:spPr>
          <a:xfrm>
            <a:off x="423443" y="402123"/>
            <a:ext cx="896190" cy="1079086"/>
          </a:xfrm>
          <a:prstGeom prst="rect">
            <a:avLst/>
          </a:prstGeom>
        </p:spPr>
      </p:pic>
      <p:pic>
        <p:nvPicPr>
          <p:cNvPr id="3" name="Picture 2"/>
          <p:cNvPicPr>
            <a:picLocks noChangeAspect="1"/>
          </p:cNvPicPr>
          <p:nvPr/>
        </p:nvPicPr>
        <p:blipFill>
          <a:blip r:embed="rId4"/>
          <a:stretch>
            <a:fillRect/>
          </a:stretch>
        </p:blipFill>
        <p:spPr>
          <a:xfrm>
            <a:off x="1349357" y="2963370"/>
            <a:ext cx="3028950" cy="1514475"/>
          </a:xfrm>
          <a:prstGeom prst="rect">
            <a:avLst/>
          </a:prstGeom>
        </p:spPr>
      </p:pic>
      <p:pic>
        <p:nvPicPr>
          <p:cNvPr id="5" name="Picture 4"/>
          <p:cNvPicPr>
            <a:picLocks noChangeAspect="1"/>
          </p:cNvPicPr>
          <p:nvPr/>
        </p:nvPicPr>
        <p:blipFill>
          <a:blip r:embed="rId5"/>
          <a:stretch>
            <a:fillRect/>
          </a:stretch>
        </p:blipFill>
        <p:spPr>
          <a:xfrm>
            <a:off x="1430419" y="4906783"/>
            <a:ext cx="3028950" cy="1504950"/>
          </a:xfrm>
          <a:prstGeom prst="rect">
            <a:avLst/>
          </a:prstGeom>
        </p:spPr>
      </p:pic>
      <p:pic>
        <p:nvPicPr>
          <p:cNvPr id="6" name="Picture 5"/>
          <p:cNvPicPr>
            <a:picLocks noChangeAspect="1"/>
          </p:cNvPicPr>
          <p:nvPr/>
        </p:nvPicPr>
        <p:blipFill>
          <a:blip r:embed="rId6"/>
          <a:stretch>
            <a:fillRect/>
          </a:stretch>
        </p:blipFill>
        <p:spPr>
          <a:xfrm>
            <a:off x="5184858" y="4824612"/>
            <a:ext cx="2943225" cy="1552575"/>
          </a:xfrm>
          <a:prstGeom prst="rect">
            <a:avLst/>
          </a:prstGeom>
        </p:spPr>
      </p:pic>
      <p:pic>
        <p:nvPicPr>
          <p:cNvPr id="7" name="Picture 6"/>
          <p:cNvPicPr>
            <a:picLocks noChangeAspect="1"/>
          </p:cNvPicPr>
          <p:nvPr/>
        </p:nvPicPr>
        <p:blipFill>
          <a:blip r:embed="rId7"/>
          <a:stretch>
            <a:fillRect/>
          </a:stretch>
        </p:blipFill>
        <p:spPr>
          <a:xfrm>
            <a:off x="5724128" y="2779287"/>
            <a:ext cx="2181225" cy="2095500"/>
          </a:xfrm>
          <a:prstGeom prst="rect">
            <a:avLst/>
          </a:prstGeom>
        </p:spPr>
      </p:pic>
      <p:pic>
        <p:nvPicPr>
          <p:cNvPr id="4" name="Picture 3"/>
          <p:cNvPicPr>
            <a:picLocks noChangeAspect="1"/>
          </p:cNvPicPr>
          <p:nvPr/>
        </p:nvPicPr>
        <p:blipFill>
          <a:blip r:embed="rId8"/>
          <a:stretch>
            <a:fillRect/>
          </a:stretch>
        </p:blipFill>
        <p:spPr>
          <a:xfrm>
            <a:off x="8037205" y="5486281"/>
            <a:ext cx="1079086" cy="137171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7638850" y="2634817"/>
            <a:ext cx="1431602" cy="1431602"/>
          </a:xfrm>
          <a:prstGeom prst="rect">
            <a:avLst/>
          </a:prstGeom>
        </p:spPr>
      </p:pic>
      <p:pic>
        <p:nvPicPr>
          <p:cNvPr id="10" name="Picture 9"/>
          <p:cNvPicPr>
            <a:picLocks noChangeAspect="1"/>
          </p:cNvPicPr>
          <p:nvPr/>
        </p:nvPicPr>
        <p:blipFill rotWithShape="1">
          <a:blip r:embed="rId4"/>
          <a:srcRect l="19244" t="2945" r="17528"/>
          <a:stretch/>
        </p:blipFill>
        <p:spPr>
          <a:xfrm>
            <a:off x="6226235" y="4334392"/>
            <a:ext cx="1656185" cy="1691738"/>
          </a:xfrm>
          <a:prstGeom prst="rect">
            <a:avLst/>
          </a:prstGeom>
        </p:spPr>
      </p:pic>
      <p:sp>
        <p:nvSpPr>
          <p:cNvPr id="19458" name="Title 1"/>
          <p:cNvSpPr>
            <a:spLocks noGrp="1"/>
          </p:cNvSpPr>
          <p:nvPr>
            <p:ph type="title"/>
          </p:nvPr>
        </p:nvSpPr>
        <p:spPr>
          <a:xfrm>
            <a:off x="1475656" y="338138"/>
            <a:ext cx="7211144" cy="1252537"/>
          </a:xfrm>
        </p:spPr>
        <p:txBody>
          <a:bodyPr/>
          <a:lstStyle/>
          <a:p>
            <a:pPr eaLnBrk="1" hangingPunct="1"/>
            <a:r>
              <a:rPr lang="en-GB" dirty="0" smtClean="0"/>
              <a:t>What has the School Council done for us?</a:t>
            </a:r>
          </a:p>
        </p:txBody>
      </p:sp>
      <p:pic>
        <p:nvPicPr>
          <p:cNvPr id="2" name="Picture 1"/>
          <p:cNvPicPr>
            <a:picLocks noChangeAspect="1"/>
          </p:cNvPicPr>
          <p:nvPr/>
        </p:nvPicPr>
        <p:blipFill>
          <a:blip r:embed="rId5"/>
          <a:stretch>
            <a:fillRect/>
          </a:stretch>
        </p:blipFill>
        <p:spPr>
          <a:xfrm>
            <a:off x="451497" y="424863"/>
            <a:ext cx="896190" cy="1079086"/>
          </a:xfrm>
          <a:prstGeom prst="rect">
            <a:avLst/>
          </a:prstGeom>
        </p:spPr>
      </p:pic>
      <p:pic>
        <p:nvPicPr>
          <p:cNvPr id="4" name="Picture 3"/>
          <p:cNvPicPr>
            <a:picLocks noChangeAspect="1"/>
          </p:cNvPicPr>
          <p:nvPr/>
        </p:nvPicPr>
        <p:blipFill>
          <a:blip r:embed="rId6"/>
          <a:stretch>
            <a:fillRect/>
          </a:stretch>
        </p:blipFill>
        <p:spPr>
          <a:xfrm>
            <a:off x="450866" y="2152701"/>
            <a:ext cx="2590800" cy="1762125"/>
          </a:xfrm>
          <a:prstGeom prst="rect">
            <a:avLst/>
          </a:prstGeom>
        </p:spPr>
      </p:pic>
      <p:pic>
        <p:nvPicPr>
          <p:cNvPr id="6" name="Picture 5"/>
          <p:cNvPicPr>
            <a:picLocks noChangeAspect="1"/>
          </p:cNvPicPr>
          <p:nvPr/>
        </p:nvPicPr>
        <p:blipFill>
          <a:blip r:embed="rId7"/>
          <a:stretch>
            <a:fillRect/>
          </a:stretch>
        </p:blipFill>
        <p:spPr>
          <a:xfrm>
            <a:off x="3641760" y="2152701"/>
            <a:ext cx="2638425" cy="1736045"/>
          </a:xfrm>
          <a:prstGeom prst="rect">
            <a:avLst/>
          </a:prstGeom>
        </p:spPr>
      </p:pic>
      <p:sp>
        <p:nvSpPr>
          <p:cNvPr id="7" name="TextBox 6"/>
          <p:cNvSpPr txBox="1"/>
          <p:nvPr/>
        </p:nvSpPr>
        <p:spPr>
          <a:xfrm>
            <a:off x="3945562" y="3902250"/>
            <a:ext cx="2422401" cy="523220"/>
          </a:xfrm>
          <a:prstGeom prst="rect">
            <a:avLst/>
          </a:prstGeom>
          <a:noFill/>
        </p:spPr>
        <p:txBody>
          <a:bodyPr wrap="square" rtlCol="0">
            <a:spAutoFit/>
          </a:bodyPr>
          <a:lstStyle/>
          <a:p>
            <a:pPr algn="ctr"/>
            <a:r>
              <a:rPr lang="en-GB" sz="2800" b="1" dirty="0" smtClean="0">
                <a:solidFill>
                  <a:srgbClr val="7030A0"/>
                </a:solidFill>
                <a:latin typeface="Ink Free" panose="03080402000500000000" pitchFamily="66" charset="0"/>
              </a:rPr>
              <a:t>Year 10</a:t>
            </a:r>
            <a:endParaRPr lang="en-GB" sz="2800" b="1" dirty="0">
              <a:solidFill>
                <a:srgbClr val="7030A0"/>
              </a:solidFill>
              <a:latin typeface="Ink Free" panose="03080402000500000000" pitchFamily="66" charset="0"/>
            </a:endParaRPr>
          </a:p>
        </p:txBody>
      </p:sp>
      <p:pic>
        <p:nvPicPr>
          <p:cNvPr id="8" name="Picture 7"/>
          <p:cNvPicPr>
            <a:picLocks noChangeAspect="1"/>
          </p:cNvPicPr>
          <p:nvPr/>
        </p:nvPicPr>
        <p:blipFill>
          <a:blip r:embed="rId8"/>
          <a:stretch>
            <a:fillRect/>
          </a:stretch>
        </p:blipFill>
        <p:spPr>
          <a:xfrm>
            <a:off x="427318" y="4425470"/>
            <a:ext cx="2466975" cy="1847850"/>
          </a:xfrm>
          <a:prstGeom prst="rect">
            <a:avLst/>
          </a:prstGeom>
        </p:spPr>
      </p:pic>
      <p:pic>
        <p:nvPicPr>
          <p:cNvPr id="9" name="Picture 8"/>
          <p:cNvPicPr>
            <a:picLocks noChangeAspect="1"/>
          </p:cNvPicPr>
          <p:nvPr/>
        </p:nvPicPr>
        <p:blipFill>
          <a:blip r:embed="rId9"/>
          <a:stretch>
            <a:fillRect/>
          </a:stretch>
        </p:blipFill>
        <p:spPr>
          <a:xfrm>
            <a:off x="3559268" y="4361535"/>
            <a:ext cx="2808695" cy="1838786"/>
          </a:xfrm>
          <a:prstGeom prst="rect">
            <a:avLst/>
          </a:prstGeom>
        </p:spPr>
      </p:pic>
      <p:pic>
        <p:nvPicPr>
          <p:cNvPr id="11" name="Picture 10"/>
          <p:cNvPicPr>
            <a:picLocks noChangeAspect="1"/>
          </p:cNvPicPr>
          <p:nvPr/>
        </p:nvPicPr>
        <p:blipFill>
          <a:blip r:embed="rId10"/>
          <a:stretch>
            <a:fillRect/>
          </a:stretch>
        </p:blipFill>
        <p:spPr>
          <a:xfrm>
            <a:off x="6734954" y="2801017"/>
            <a:ext cx="1147466" cy="1147466"/>
          </a:xfrm>
          <a:prstGeom prst="rect">
            <a:avLst/>
          </a:prstGeom>
        </p:spPr>
      </p:pic>
      <p:pic>
        <p:nvPicPr>
          <p:cNvPr id="12" name="Picture 11"/>
          <p:cNvPicPr>
            <a:picLocks noChangeAspect="1"/>
          </p:cNvPicPr>
          <p:nvPr/>
        </p:nvPicPr>
        <p:blipFill>
          <a:blip r:embed="rId11"/>
          <a:stretch>
            <a:fillRect/>
          </a:stretch>
        </p:blipFill>
        <p:spPr>
          <a:xfrm>
            <a:off x="6880279" y="1671429"/>
            <a:ext cx="1806521" cy="1011652"/>
          </a:xfrm>
          <a:prstGeom prst="rect">
            <a:avLst/>
          </a:prstGeom>
        </p:spPr>
      </p:pic>
      <p:pic>
        <p:nvPicPr>
          <p:cNvPr id="14" name="Picture 13"/>
          <p:cNvPicPr>
            <a:picLocks noChangeAspect="1"/>
          </p:cNvPicPr>
          <p:nvPr/>
        </p:nvPicPr>
        <p:blipFill>
          <a:blip r:embed="rId12"/>
          <a:stretch>
            <a:fillRect/>
          </a:stretch>
        </p:blipFill>
        <p:spPr>
          <a:xfrm>
            <a:off x="8064914" y="5514461"/>
            <a:ext cx="1079086" cy="1371719"/>
          </a:xfrm>
          <a:prstGeom prst="rect">
            <a:avLst/>
          </a:prstGeom>
        </p:spPr>
      </p:pic>
    </p:spTree>
    <p:extLst>
      <p:ext uri="{BB962C8B-B14F-4D97-AF65-F5344CB8AC3E}">
        <p14:creationId xmlns:p14="http://schemas.microsoft.com/office/powerpoint/2010/main" val="21800338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28758</TotalTime>
  <Words>2353</Words>
  <Application>Microsoft Office PowerPoint</Application>
  <PresentationFormat>On-screen Show (4:3)</PresentationFormat>
  <Paragraphs>177</Paragraphs>
  <Slides>21</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Calibri</vt:lpstr>
      <vt:lpstr>Candara</vt:lpstr>
      <vt:lpstr>Ink Free</vt:lpstr>
      <vt:lpstr>Symbol</vt:lpstr>
      <vt:lpstr>Times New Roman</vt:lpstr>
      <vt:lpstr>Trebuchet MS</vt:lpstr>
      <vt:lpstr>Wingdings</vt:lpstr>
      <vt:lpstr>Waveform</vt:lpstr>
      <vt:lpstr>   Welcome to our School Council!  ‘The Pupils’ Voice’ </vt:lpstr>
      <vt:lpstr>Who else has a School Council?</vt:lpstr>
      <vt:lpstr>Why do we have a School Council?</vt:lpstr>
      <vt:lpstr>What is a School Council?</vt:lpstr>
      <vt:lpstr>What is a School Council?</vt:lpstr>
      <vt:lpstr>What is a School Council?</vt:lpstr>
      <vt:lpstr>What is a School Council?</vt:lpstr>
      <vt:lpstr>What do School Councillors do?</vt:lpstr>
      <vt:lpstr>What has the School Council done for us?</vt:lpstr>
      <vt:lpstr>Who will be on The Pupils’ Voice this year?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ESANI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our        school council</dc:title>
  <dc:creator>Alison Thompson</dc:creator>
  <cp:lastModifiedBy>R KERR</cp:lastModifiedBy>
  <cp:revision>110</cp:revision>
  <cp:lastPrinted>2019-12-03T08:40:08Z</cp:lastPrinted>
  <dcterms:created xsi:type="dcterms:W3CDTF">2012-02-25T16:21:49Z</dcterms:created>
  <dcterms:modified xsi:type="dcterms:W3CDTF">2020-06-17T17:54:44Z</dcterms:modified>
</cp:coreProperties>
</file>